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4"/>
    <p:sldMasterId id="2147483679" r:id="rId5"/>
    <p:sldMasterId id="2147483758" r:id="rId6"/>
  </p:sldMasterIdLst>
  <p:notesMasterIdLst>
    <p:notesMasterId r:id="rId21"/>
  </p:notesMasterIdLst>
  <p:handoutMasterIdLst>
    <p:handoutMasterId r:id="rId22"/>
  </p:handoutMasterIdLst>
  <p:sldIdLst>
    <p:sldId id="360" r:id="rId7"/>
    <p:sldId id="368" r:id="rId8"/>
    <p:sldId id="367" r:id="rId9"/>
    <p:sldId id="373" r:id="rId10"/>
    <p:sldId id="375" r:id="rId11"/>
    <p:sldId id="376" r:id="rId12"/>
    <p:sldId id="377" r:id="rId13"/>
    <p:sldId id="378" r:id="rId14"/>
    <p:sldId id="374" r:id="rId15"/>
    <p:sldId id="371" r:id="rId16"/>
    <p:sldId id="379" r:id="rId17"/>
    <p:sldId id="382" r:id="rId18"/>
    <p:sldId id="383" r:id="rId19"/>
    <p:sldId id="370" r:id="rId20"/>
  </p:sldIdLst>
  <p:sldSz cx="12192000" cy="6858000"/>
  <p:notesSz cx="6858000" cy="9144000"/>
  <p:embeddedFontLst>
    <p:embeddedFont>
      <p:font typeface="Aptos" panose="020B0604020202020204" charset="0"/>
      <p:regular r:id="rId23"/>
      <p:bold r:id="rId24"/>
      <p:italic r:id="rId25"/>
      <p:boldItalic r:id="rId26"/>
    </p:embeddedFont>
    <p:embeddedFont>
      <p:font typeface="Montserrat" panose="00000500000000000000" pitchFamily="2" charset="-52"/>
      <p:regular r:id="rId27"/>
      <p:bold r:id="rId28"/>
      <p:italic r:id="rId29"/>
      <p:boldItalic r:id="rId30"/>
    </p:embeddedFont>
    <p:embeddedFont>
      <p:font typeface="Montserrat Medium" panose="00000600000000000000" pitchFamily="2" charset="-52"/>
      <p:regular r:id="rId31"/>
      <p:italic r:id="rId3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445A7E1-430C-4FE2-87AD-01A1CADC6E30}">
          <p14:sldIdLst>
            <p14:sldId id="360"/>
            <p14:sldId id="368"/>
            <p14:sldId id="367"/>
            <p14:sldId id="373"/>
            <p14:sldId id="375"/>
            <p14:sldId id="376"/>
            <p14:sldId id="377"/>
            <p14:sldId id="378"/>
            <p14:sldId id="374"/>
            <p14:sldId id="371"/>
            <p14:sldId id="379"/>
            <p14:sldId id="382"/>
            <p14:sldId id="383"/>
            <p14:sldId id="370"/>
          </p14:sldIdLst>
        </p14:section>
        <p14:section name="Элементы" id="{D390C301-BCE6-4332-829B-6D1D26DFEEBF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0365CDC-40B0-5938-ED0B-D2C623711A07}" name="Гукасян Артем Анатольевич" initials="AG" userId="S::agukasian@sfedu.ru::15135890-3e1a-4438-bfc9-8bbc226248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556F"/>
    <a:srgbClr val="1821A6"/>
    <a:srgbClr val="E8E8E8"/>
    <a:srgbClr val="F09BAA"/>
    <a:srgbClr val="8A4DAC"/>
    <a:srgbClr val="A048A1"/>
    <a:srgbClr val="EEF3FC"/>
    <a:srgbClr val="DBE6F8"/>
    <a:srgbClr val="C7D8F4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96" autoAdjust="0"/>
    <p:restoredTop sz="94850" autoAdjust="0"/>
  </p:normalViewPr>
  <p:slideViewPr>
    <p:cSldViewPr snapToGrid="0">
      <p:cViewPr varScale="1">
        <p:scale>
          <a:sx n="90" d="100"/>
          <a:sy n="90" d="100"/>
        </p:scale>
        <p:origin x="26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998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4.fntdata"/><Relationship Id="rId21" Type="http://schemas.openxmlformats.org/officeDocument/2006/relationships/notesMaster" Target="notesMasters/notesMaster1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070D6B"/>
                </a:solidFill>
                <a:latin typeface="+mn-lt"/>
                <a:ea typeface="+mn-ea"/>
                <a:cs typeface="+mn-cs"/>
              </a:defRPr>
            </a:pPr>
            <a:r>
              <a:rPr lang="ru-RU" sz="1600" b="0" i="0" baseline="0" dirty="0">
                <a:effectLst/>
              </a:rPr>
              <a:t>Анализ профессиональных затруднений педагога, </a:t>
            </a:r>
          </a:p>
          <a:p>
            <a:pPr>
              <a:defRPr>
                <a:solidFill>
                  <a:srgbClr val="070D6B"/>
                </a:solidFill>
              </a:defRPr>
            </a:pPr>
            <a:r>
              <a:rPr lang="ru-RU" sz="1600" b="0" i="0" baseline="0" dirty="0">
                <a:effectLst/>
              </a:rPr>
              <a:t>декабрь 2024</a:t>
            </a:r>
            <a:endParaRPr lang="ru-RU" sz="18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070D6B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Эмоциональная поддержка родителей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Владею</c:v>
                </c:pt>
                <c:pt idx="1">
                  <c:v>Затрудняюсь ответить</c:v>
                </c:pt>
                <c:pt idx="2">
                  <c:v>Не владею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25</c:v>
                </c:pt>
                <c:pt idx="1">
                  <c:v>53</c:v>
                </c:pt>
                <c:pt idx="2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C4-4AD6-AEFE-12D9601A325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Использование методов изучения семейного воспитания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Владею</c:v>
                </c:pt>
                <c:pt idx="1">
                  <c:v>Затрудняюсь ответить</c:v>
                </c:pt>
                <c:pt idx="2">
                  <c:v>Не владею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26</c:v>
                </c:pt>
                <c:pt idx="1">
                  <c:v>49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C4-4AD6-AEFE-12D9601A325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Развитие интереса родителей к изучению педагогической литературы.</c:v>
                </c:pt>
              </c:strCache>
            </c:strRef>
          </c:tx>
          <c:spPr>
            <a:solidFill>
              <a:srgbClr val="C7D8F4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Владею</c:v>
                </c:pt>
                <c:pt idx="1">
                  <c:v>Затрудняюсь ответить</c:v>
                </c:pt>
                <c:pt idx="2">
                  <c:v>Не владею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21</c:v>
                </c:pt>
                <c:pt idx="1">
                  <c:v>50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C4-4AD6-AEFE-12D9601A32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6096640"/>
        <c:axId val="50104000"/>
      </c:barChart>
      <c:catAx>
        <c:axId val="18609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70D6B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104000"/>
        <c:crosses val="autoZero"/>
        <c:auto val="1"/>
        <c:lblAlgn val="ctr"/>
        <c:lblOffset val="100"/>
        <c:noMultiLvlLbl val="0"/>
      </c:catAx>
      <c:valAx>
        <c:axId val="50104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096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301547157060505"/>
          <c:y val="0.71469737216582863"/>
          <c:w val="0.79396885207294476"/>
          <c:h val="0.285302627834171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70D6B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070D6B"/>
                </a:solidFill>
                <a:latin typeface="+mn-lt"/>
                <a:ea typeface="+mn-ea"/>
                <a:cs typeface="+mn-cs"/>
              </a:defRPr>
            </a:pPr>
            <a:r>
              <a:rPr lang="ru-RU" sz="1600" b="0" i="0" baseline="0" dirty="0">
                <a:effectLst/>
              </a:rPr>
              <a:t>Анализ профессиональных затруднений педагога, </a:t>
            </a:r>
          </a:p>
          <a:p>
            <a:pPr>
              <a:defRPr sz="1862" b="0" i="0" u="none" strike="noStrike" kern="1200" spc="0" baseline="0">
                <a:solidFill>
                  <a:srgbClr val="070D6B"/>
                </a:solidFill>
                <a:latin typeface="+mn-lt"/>
                <a:ea typeface="+mn-ea"/>
                <a:cs typeface="+mn-cs"/>
              </a:defRPr>
            </a:pPr>
            <a:r>
              <a:rPr lang="ru-RU" sz="1600" b="0" i="0" baseline="0" dirty="0">
                <a:effectLst/>
              </a:rPr>
              <a:t>декабрь, 2024</a:t>
            </a:r>
            <a:endParaRPr lang="ru-RU" sz="1800" dirty="0">
              <a:effectLst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Эмоциональная поддержка родителей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Владею</c:v>
                </c:pt>
                <c:pt idx="1">
                  <c:v>Затрудняюсь ответить</c:v>
                </c:pt>
                <c:pt idx="2">
                  <c:v>Не владею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25</c:v>
                </c:pt>
                <c:pt idx="1">
                  <c:v>53</c:v>
                </c:pt>
                <c:pt idx="2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C4-4AD6-AEFE-12D9601A325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Использование методов изучения семейного воспитания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Владею</c:v>
                </c:pt>
                <c:pt idx="1">
                  <c:v>Затрудняюсь ответить</c:v>
                </c:pt>
                <c:pt idx="2">
                  <c:v>Не владею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26</c:v>
                </c:pt>
                <c:pt idx="1">
                  <c:v>49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C4-4AD6-AEFE-12D9601A325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Развитие интереса родителей к изучению педагогической литературы.</c:v>
                </c:pt>
              </c:strCache>
            </c:strRef>
          </c:tx>
          <c:spPr>
            <a:solidFill>
              <a:srgbClr val="C7D8F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Владею</c:v>
                </c:pt>
                <c:pt idx="1">
                  <c:v>Затрудняюсь ответить</c:v>
                </c:pt>
                <c:pt idx="2">
                  <c:v>Не владею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21</c:v>
                </c:pt>
                <c:pt idx="1">
                  <c:v>50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C4-4AD6-AEFE-12D9601A32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3831296"/>
        <c:axId val="167442624"/>
      </c:barChart>
      <c:catAx>
        <c:axId val="443831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70D6B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7442624"/>
        <c:crosses val="autoZero"/>
        <c:auto val="1"/>
        <c:lblAlgn val="ctr"/>
        <c:lblOffset val="100"/>
        <c:noMultiLvlLbl val="0"/>
      </c:catAx>
      <c:valAx>
        <c:axId val="167442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3831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387407731480242"/>
          <c:y val="0.72205541516549943"/>
          <c:w val="0.79225184537039517"/>
          <c:h val="0.277944584834500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70D6B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070D6B"/>
                </a:solidFill>
                <a:latin typeface="+mn-lt"/>
                <a:ea typeface="+mn-ea"/>
                <a:cs typeface="+mn-cs"/>
              </a:defRPr>
            </a:pPr>
            <a:r>
              <a:rPr lang="ru-RU" sz="1600" b="0" i="0" baseline="0" dirty="0">
                <a:effectLst/>
              </a:rPr>
              <a:t>Анализ профессиональных затруднений педагога, </a:t>
            </a:r>
          </a:p>
          <a:p>
            <a:pPr>
              <a:defRPr sz="1862" b="0" i="0" u="none" strike="noStrike" kern="1200" spc="0" baseline="0">
                <a:solidFill>
                  <a:srgbClr val="070D6B"/>
                </a:solidFill>
                <a:latin typeface="+mn-lt"/>
                <a:ea typeface="+mn-ea"/>
                <a:cs typeface="+mn-cs"/>
              </a:defRPr>
            </a:pPr>
            <a:r>
              <a:rPr lang="ru-RU" sz="1600" b="0" i="0" baseline="0" dirty="0">
                <a:effectLst/>
              </a:rPr>
              <a:t>декабрь, 2025</a:t>
            </a:r>
            <a:endParaRPr lang="ru-RU" sz="1800" dirty="0">
              <a:effectLst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Эмоциональная поддержка родителей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Владею</c:v>
                </c:pt>
                <c:pt idx="1">
                  <c:v>Затрудняюсь ответить</c:v>
                </c:pt>
                <c:pt idx="2">
                  <c:v>Не владею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52</c:v>
                </c:pt>
                <c:pt idx="1">
                  <c:v>30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C4-4AD6-AEFE-12D9601A325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Использование методов изучения семейного воспитания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Владею</c:v>
                </c:pt>
                <c:pt idx="1">
                  <c:v>Затрудняюсь ответить</c:v>
                </c:pt>
                <c:pt idx="2">
                  <c:v>Не владею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52</c:v>
                </c:pt>
                <c:pt idx="1">
                  <c:v>33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C4-4AD6-AEFE-12D9601A325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Развитие интереса родителей к изучению педагогической литературы.</c:v>
                </c:pt>
              </c:strCache>
            </c:strRef>
          </c:tx>
          <c:spPr>
            <a:solidFill>
              <a:srgbClr val="C7D8F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Владею</c:v>
                </c:pt>
                <c:pt idx="1">
                  <c:v>Затрудняюсь ответить</c:v>
                </c:pt>
                <c:pt idx="2">
                  <c:v>Не владею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50</c:v>
                </c:pt>
                <c:pt idx="1">
                  <c:v>41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C4-4AD6-AEFE-12D9601A32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3701888"/>
        <c:axId val="169988032"/>
      </c:barChart>
      <c:catAx>
        <c:axId val="193701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70D6B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9988032"/>
        <c:crosses val="autoZero"/>
        <c:auto val="1"/>
        <c:lblAlgn val="ctr"/>
        <c:lblOffset val="100"/>
        <c:noMultiLvlLbl val="0"/>
      </c:catAx>
      <c:valAx>
        <c:axId val="169988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3701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301547157060505"/>
          <c:y val="0.7118084162627305"/>
          <c:w val="0.79396885207294476"/>
          <c:h val="0.263851199758129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70D6B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070D6B"/>
                </a:solidFill>
                <a:latin typeface="+mn-lt"/>
                <a:ea typeface="+mn-ea"/>
                <a:cs typeface="+mn-cs"/>
              </a:defRPr>
            </a:pPr>
            <a:r>
              <a:rPr lang="ru-RU" sz="1600" b="0" i="0" baseline="0" dirty="0">
                <a:effectLst/>
              </a:rPr>
              <a:t>Анализ затруднений родителей при взаимодействии с педагогами, декабрь, 2025</a:t>
            </a:r>
            <a:endParaRPr lang="ru-RU" sz="1800" dirty="0">
              <a:effectLst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Прямой диалог с педагогом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Удовлетворен</c:v>
                </c:pt>
                <c:pt idx="1">
                  <c:v>Затрудняюсь ответить</c:v>
                </c:pt>
                <c:pt idx="2">
                  <c:v>Не удовлетворен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67</c:v>
                </c:pt>
                <c:pt idx="1">
                  <c:v>23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C4-4AD6-AEFE-12D9601A325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Подходы в воспитании и обучении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Удовлетворен</c:v>
                </c:pt>
                <c:pt idx="1">
                  <c:v>Затрудняюсь ответить</c:v>
                </c:pt>
                <c:pt idx="2">
                  <c:v>Не удовлетворен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49</c:v>
                </c:pt>
                <c:pt idx="1">
                  <c:v>40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C4-4AD6-AEFE-12D9601A325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Единые требования к ребёнку</c:v>
                </c:pt>
              </c:strCache>
            </c:strRef>
          </c:tx>
          <c:spPr>
            <a:solidFill>
              <a:srgbClr val="C7D8F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Удовлетворен</c:v>
                </c:pt>
                <c:pt idx="1">
                  <c:v>Затрудняюсь ответить</c:v>
                </c:pt>
                <c:pt idx="2">
                  <c:v>Не удовлетворен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56</c:v>
                </c:pt>
                <c:pt idx="1">
                  <c:v>29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C4-4AD6-AEFE-12D9601A3251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Информированность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Удовлетворен</c:v>
                </c:pt>
                <c:pt idx="1">
                  <c:v>Затрудняюсь ответить</c:v>
                </c:pt>
                <c:pt idx="2">
                  <c:v>Не удовлетворен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63</c:v>
                </c:pt>
                <c:pt idx="1">
                  <c:v>32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D7-4A41-9251-C34BE3E4B7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6383872"/>
        <c:axId val="70068480"/>
      </c:barChart>
      <c:catAx>
        <c:axId val="186383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70D6B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0068480"/>
        <c:crosses val="autoZero"/>
        <c:auto val="1"/>
        <c:lblAlgn val="ctr"/>
        <c:lblOffset val="100"/>
        <c:noMultiLvlLbl val="0"/>
      </c:catAx>
      <c:valAx>
        <c:axId val="70068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383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70D6B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070D6B"/>
                </a:solidFill>
                <a:latin typeface="+mn-lt"/>
                <a:ea typeface="+mn-ea"/>
                <a:cs typeface="+mn-cs"/>
              </a:defRPr>
            </a:pPr>
            <a:r>
              <a:rPr lang="ru-RU" sz="1600" b="0" i="0" baseline="0" dirty="0">
                <a:effectLst/>
              </a:rPr>
              <a:t>Анализ затруднений родителей при взаимодействии с педагогами, декабрь, 2024</a:t>
            </a:r>
            <a:endParaRPr lang="ru-RU" sz="1800" dirty="0">
              <a:effectLst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Прямой диалог с педагогом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Удовлетворен</c:v>
                </c:pt>
                <c:pt idx="1">
                  <c:v>Затрудняюсь ответить</c:v>
                </c:pt>
                <c:pt idx="2">
                  <c:v>Не удовлетворен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53</c:v>
                </c:pt>
                <c:pt idx="1">
                  <c:v>37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C4-4AD6-AEFE-12D9601A325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Подходы в воспитании и обучении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Удовлетворен</c:v>
                </c:pt>
                <c:pt idx="1">
                  <c:v>Затрудняюсь ответить</c:v>
                </c:pt>
                <c:pt idx="2">
                  <c:v>Не удовлетворен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35</c:v>
                </c:pt>
                <c:pt idx="1">
                  <c:v>47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C4-4AD6-AEFE-12D9601A325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Единые требования к ребёнку</c:v>
                </c:pt>
              </c:strCache>
            </c:strRef>
          </c:tx>
          <c:spPr>
            <a:solidFill>
              <a:srgbClr val="C7D8F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Удовлетворен</c:v>
                </c:pt>
                <c:pt idx="1">
                  <c:v>Затрудняюсь ответить</c:v>
                </c:pt>
                <c:pt idx="2">
                  <c:v>Не удовлетворен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50</c:v>
                </c:pt>
                <c:pt idx="1">
                  <c:v>21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C4-4AD6-AEFE-12D9601A3251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Информированность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Удовлетворен</c:v>
                </c:pt>
                <c:pt idx="1">
                  <c:v>Затрудняюсь ответить</c:v>
                </c:pt>
                <c:pt idx="2">
                  <c:v>Не удовлетворен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45</c:v>
                </c:pt>
                <c:pt idx="1">
                  <c:v>35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5D-477E-ADD8-917DD9C47E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0697984"/>
        <c:axId val="70119360"/>
      </c:barChart>
      <c:catAx>
        <c:axId val="190697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70D6B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0119360"/>
        <c:crosses val="autoZero"/>
        <c:auto val="1"/>
        <c:lblAlgn val="ctr"/>
        <c:lblOffset val="100"/>
        <c:noMultiLvlLbl val="0"/>
      </c:catAx>
      <c:valAx>
        <c:axId val="70119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0697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70D6B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25068D-9D18-479C-BE5C-FD9E80DC67DE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</dgm:pt>
    <dgm:pt modelId="{E456DF90-575E-480A-B938-0F765A8F063D}">
      <dgm:prSet phldrT="[Текст]" custT="1"/>
      <dgm:spPr>
        <a:xfrm>
          <a:off x="253116" y="163907"/>
          <a:ext cx="5409493" cy="327670"/>
        </a:xfrm>
      </dgm:spPr>
      <dgm:t>
        <a:bodyPr/>
        <a:lstStyle/>
        <a:p>
          <a:pPr>
            <a:buNone/>
          </a:pPr>
          <a:r>
            <a:rPr lang="ru-RU" sz="18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Изучение потребностей и образовательных запросов родителей в области психологического сопровождения и развития ребенка дошкольного возраста</a:t>
          </a:r>
        </a:p>
      </dgm:t>
    </dgm:pt>
    <dgm:pt modelId="{91D7AF8D-E07F-4922-9BBF-EA01852A23DC}" type="parTrans" cxnId="{B84EB37F-D028-4D50-AE53-0F6E9DB5B04A}">
      <dgm:prSet/>
      <dgm:spPr/>
      <dgm:t>
        <a:bodyPr/>
        <a:lstStyle/>
        <a:p>
          <a:endParaRPr lang="ru-RU"/>
        </a:p>
      </dgm:t>
    </dgm:pt>
    <dgm:pt modelId="{A6285C4C-C98A-4BE5-90E4-5575D1FA5532}" type="sibTrans" cxnId="{B84EB37F-D028-4D50-AE53-0F6E9DB5B04A}">
      <dgm:prSet/>
      <dgm:spPr>
        <a:xfrm>
          <a:off x="-4075631" y="-625551"/>
          <a:ext cx="4856632" cy="4856632"/>
        </a:xfrm>
      </dgm:spPr>
      <dgm:t>
        <a:bodyPr/>
        <a:lstStyle/>
        <a:p>
          <a:endParaRPr lang="ru-RU"/>
        </a:p>
      </dgm:t>
    </dgm:pt>
    <dgm:pt modelId="{2A3CC3D9-89E4-4ECD-92CA-5EDF26AEE2A0}">
      <dgm:prSet custT="1"/>
      <dgm:spPr>
        <a:xfrm>
          <a:off x="712460" y="1147135"/>
          <a:ext cx="4950148" cy="327670"/>
        </a:xfrm>
      </dgm:spPr>
      <dgm:t>
        <a:bodyPr/>
        <a:lstStyle/>
        <a:p>
          <a:pPr>
            <a:buNone/>
          </a:pPr>
          <a:r>
            <a:rPr lang="ru-RU" sz="18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Создание интернет-платформы для родителей и педагогов ДОУ «Осознанный родитель»; </a:t>
          </a:r>
          <a:endParaRPr lang="ru-RU" sz="18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457504C3-6C2E-47DD-A5E9-20D5470E339E}" type="parTrans" cxnId="{E21C99CB-B166-4DEC-B96D-D5350A799BF9}">
      <dgm:prSet/>
      <dgm:spPr/>
      <dgm:t>
        <a:bodyPr/>
        <a:lstStyle/>
        <a:p>
          <a:endParaRPr lang="ru-RU"/>
        </a:p>
      </dgm:t>
    </dgm:pt>
    <dgm:pt modelId="{A14B6607-7F4B-4CD0-AD06-0656F134B398}" type="sibTrans" cxnId="{E21C99CB-B166-4DEC-B96D-D5350A799BF9}">
      <dgm:prSet/>
      <dgm:spPr/>
      <dgm:t>
        <a:bodyPr/>
        <a:lstStyle/>
        <a:p>
          <a:endParaRPr lang="ru-RU"/>
        </a:p>
      </dgm:t>
    </dgm:pt>
    <dgm:pt modelId="{FF185F61-11EF-4730-9F4F-2C8F057569E9}">
      <dgm:prSet custT="1"/>
      <dgm:spPr>
        <a:xfrm>
          <a:off x="764380" y="1638929"/>
          <a:ext cx="4898229" cy="327670"/>
        </a:xfrm>
      </dgm:spPr>
      <dgm:t>
        <a:bodyPr/>
        <a:lstStyle/>
        <a:p>
          <a:pPr>
            <a:buNone/>
          </a:pPr>
          <a:r>
            <a:rPr lang="ru-RU" sz="18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Разработка информационных материалов (в том числе он-лайн продуктов) по заявленной тематике; </a:t>
          </a:r>
          <a:endParaRPr lang="ru-RU" sz="18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426397C1-3B94-4D40-A48B-57A143758893}" type="parTrans" cxnId="{E4E156F6-B5F1-41FE-AF8B-9E79100F495F}">
      <dgm:prSet/>
      <dgm:spPr/>
      <dgm:t>
        <a:bodyPr/>
        <a:lstStyle/>
        <a:p>
          <a:endParaRPr lang="ru-RU"/>
        </a:p>
      </dgm:t>
    </dgm:pt>
    <dgm:pt modelId="{4CFECC84-F577-4FD8-A1B1-1F8BEF6480A2}" type="sibTrans" cxnId="{E4E156F6-B5F1-41FE-AF8B-9E79100F495F}">
      <dgm:prSet/>
      <dgm:spPr/>
      <dgm:t>
        <a:bodyPr/>
        <a:lstStyle/>
        <a:p>
          <a:endParaRPr lang="ru-RU"/>
        </a:p>
      </dgm:t>
    </dgm:pt>
    <dgm:pt modelId="{F8F3B5C0-1FE4-4E42-A617-1E11FF0625C8}">
      <dgm:prSet custT="1"/>
      <dgm:spPr>
        <a:xfrm>
          <a:off x="712460" y="2130724"/>
          <a:ext cx="4950148" cy="327670"/>
        </a:xfrm>
      </dgm:spPr>
      <dgm:t>
        <a:bodyPr/>
        <a:lstStyle/>
        <a:p>
          <a:pPr>
            <a:buNone/>
          </a:pPr>
          <a:r>
            <a:rPr lang="ru-RU" sz="18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Психологическая поддержка и оказание психологической помощи родителям.</a:t>
          </a:r>
          <a:endParaRPr lang="ru-RU" sz="18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6242CCA6-E721-4F71-9DCF-A87A9982EBBE}" type="parTrans" cxnId="{4BBDCACD-23D4-405F-BA7C-477B31F8E0B0}">
      <dgm:prSet/>
      <dgm:spPr/>
      <dgm:t>
        <a:bodyPr/>
        <a:lstStyle/>
        <a:p>
          <a:endParaRPr lang="ru-RU"/>
        </a:p>
      </dgm:t>
    </dgm:pt>
    <dgm:pt modelId="{4955599B-429C-4574-A86E-9F687B6377FC}" type="sibTrans" cxnId="{4BBDCACD-23D4-405F-BA7C-477B31F8E0B0}">
      <dgm:prSet/>
      <dgm:spPr/>
      <dgm:t>
        <a:bodyPr/>
        <a:lstStyle/>
        <a:p>
          <a:endParaRPr lang="ru-RU"/>
        </a:p>
      </dgm:t>
    </dgm:pt>
    <dgm:pt modelId="{C642BDAE-8060-4A86-B69C-069D1A8A80F4}">
      <dgm:prSet custT="1"/>
      <dgm:spPr>
        <a:xfrm>
          <a:off x="549851" y="2622157"/>
          <a:ext cx="5112758" cy="327670"/>
        </a:xfrm>
      </dgm:spPr>
      <dgm:t>
        <a:bodyPr/>
        <a:lstStyle/>
        <a:p>
          <a:pPr>
            <a:buNone/>
          </a:pPr>
          <a:r>
            <a:rPr lang="ru-RU" sz="18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Осуществление  диспетчерской функции в системе психолого-педагогического сопровождения.</a:t>
          </a:r>
          <a:endParaRPr lang="ru-RU" sz="18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AB24A403-54C6-4F69-AAB5-9F5B6F2970B4}" type="parTrans" cxnId="{48DBD95F-8C33-4CEF-839B-AD50974476D0}">
      <dgm:prSet/>
      <dgm:spPr/>
      <dgm:t>
        <a:bodyPr/>
        <a:lstStyle/>
        <a:p>
          <a:endParaRPr lang="ru-RU"/>
        </a:p>
      </dgm:t>
    </dgm:pt>
    <dgm:pt modelId="{72ECB1A1-8527-46EC-9ED0-D51A9667DC7B}" type="sibTrans" cxnId="{48DBD95F-8C33-4CEF-839B-AD50974476D0}">
      <dgm:prSet/>
      <dgm:spPr/>
      <dgm:t>
        <a:bodyPr/>
        <a:lstStyle/>
        <a:p>
          <a:endParaRPr lang="ru-RU"/>
        </a:p>
      </dgm:t>
    </dgm:pt>
    <dgm:pt modelId="{233EA2E7-936B-4B1A-B778-B515A115DFCD}">
      <dgm:prSet custT="1"/>
      <dgm:spPr>
        <a:xfrm>
          <a:off x="253116" y="3113952"/>
          <a:ext cx="5409493" cy="327670"/>
        </a:xfrm>
      </dgm:spPr>
      <dgm:t>
        <a:bodyPr/>
        <a:lstStyle/>
        <a:p>
          <a:pPr>
            <a:buNone/>
          </a:pPr>
          <a:r>
            <a:rPr lang="ru-RU" sz="18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Обеспечение квалифицированной помощи и поддержки родителей, имеющих детей с ОВЗ.</a:t>
          </a:r>
          <a:endParaRPr lang="ru-RU" sz="18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795AC8C1-BC31-4E0D-90A0-EB2321EF7D2B}" type="parTrans" cxnId="{E18B6480-B691-4DBB-A8F8-3B5F85A0CEDE}">
      <dgm:prSet/>
      <dgm:spPr/>
      <dgm:t>
        <a:bodyPr/>
        <a:lstStyle/>
        <a:p>
          <a:endParaRPr lang="ru-RU"/>
        </a:p>
      </dgm:t>
    </dgm:pt>
    <dgm:pt modelId="{E9FD88D0-6F51-4B68-9C76-66DAEB43282A}" type="sibTrans" cxnId="{E18B6480-B691-4DBB-A8F8-3B5F85A0CEDE}">
      <dgm:prSet/>
      <dgm:spPr/>
      <dgm:t>
        <a:bodyPr/>
        <a:lstStyle/>
        <a:p>
          <a:endParaRPr lang="ru-RU"/>
        </a:p>
      </dgm:t>
    </dgm:pt>
    <dgm:pt modelId="{2E8A1158-F267-4100-8E16-39D08EC18F61}">
      <dgm:prSet phldrT="[Текст]" custT="1"/>
      <dgm:spPr>
        <a:xfrm>
          <a:off x="549851" y="655701"/>
          <a:ext cx="5112758" cy="327670"/>
        </a:xfrm>
      </dgm:spPr>
      <dgm:t>
        <a:bodyPr/>
        <a:lstStyle/>
        <a:p>
          <a:pPr>
            <a:buNone/>
          </a:pPr>
          <a:r>
            <a:rPr lang="ru-RU" sz="18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Разработка и проведение интерактивных встреч, обучающихся семинаров-практикумов в рамках родительского клуба «Осознанный родитель»;</a:t>
          </a:r>
          <a:endParaRPr lang="ru-RU" sz="18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ED65F687-FD43-4A3F-A429-0E0A76D5FFB5}" type="parTrans" cxnId="{7E6D0F41-B842-400F-BF86-19759F0D8465}">
      <dgm:prSet/>
      <dgm:spPr/>
      <dgm:t>
        <a:bodyPr/>
        <a:lstStyle/>
        <a:p>
          <a:endParaRPr lang="ru-RU"/>
        </a:p>
      </dgm:t>
    </dgm:pt>
    <dgm:pt modelId="{7B0138A7-8900-43AB-9367-FF1AAB5FFFB1}" type="sibTrans" cxnId="{7E6D0F41-B842-400F-BF86-19759F0D8465}">
      <dgm:prSet/>
      <dgm:spPr/>
      <dgm:t>
        <a:bodyPr/>
        <a:lstStyle/>
        <a:p>
          <a:endParaRPr lang="ru-RU"/>
        </a:p>
      </dgm:t>
    </dgm:pt>
    <dgm:pt modelId="{FBD3D5A9-36C0-4057-BB21-9E590B7B9B8A}" type="pres">
      <dgm:prSet presAssocID="{3D25068D-9D18-479C-BE5C-FD9E80DC67DE}" presName="Name0" presStyleCnt="0">
        <dgm:presLayoutVars>
          <dgm:chMax val="7"/>
          <dgm:chPref val="7"/>
          <dgm:dir/>
        </dgm:presLayoutVars>
      </dgm:prSet>
      <dgm:spPr/>
    </dgm:pt>
    <dgm:pt modelId="{707F827B-2C11-47E7-B0DF-E3A5DE2BA322}" type="pres">
      <dgm:prSet presAssocID="{3D25068D-9D18-479C-BE5C-FD9E80DC67DE}" presName="Name1" presStyleCnt="0"/>
      <dgm:spPr/>
    </dgm:pt>
    <dgm:pt modelId="{C98FD3D5-806F-497F-A4B0-0D667769E04A}" type="pres">
      <dgm:prSet presAssocID="{3D25068D-9D18-479C-BE5C-FD9E80DC67DE}" presName="cycle" presStyleCnt="0"/>
      <dgm:spPr/>
    </dgm:pt>
    <dgm:pt modelId="{7D19EBDC-8F4E-421F-8AAF-F7306DB277BA}" type="pres">
      <dgm:prSet presAssocID="{3D25068D-9D18-479C-BE5C-FD9E80DC67DE}" presName="srcNode" presStyleLbl="node1" presStyleIdx="0" presStyleCnt="7"/>
      <dgm:spPr/>
    </dgm:pt>
    <dgm:pt modelId="{12B3C6E5-9AF6-40BD-909F-6E35AF302F43}" type="pres">
      <dgm:prSet presAssocID="{3D25068D-9D18-479C-BE5C-FD9E80DC67DE}" presName="conn" presStyleLbl="parChTrans1D2" presStyleIdx="0" presStyleCnt="1"/>
      <dgm:spPr>
        <a:prstGeom prst="blockArc">
          <a:avLst>
            <a:gd name="adj1" fmla="val 18900000"/>
            <a:gd name="adj2" fmla="val 2700000"/>
            <a:gd name="adj3" fmla="val 445"/>
          </a:avLst>
        </a:prstGeom>
      </dgm:spPr>
    </dgm:pt>
    <dgm:pt modelId="{44868FED-7E4C-41BC-99B7-3AB0BDF6CAE4}" type="pres">
      <dgm:prSet presAssocID="{3D25068D-9D18-479C-BE5C-FD9E80DC67DE}" presName="extraNode" presStyleLbl="node1" presStyleIdx="0" presStyleCnt="7"/>
      <dgm:spPr/>
    </dgm:pt>
    <dgm:pt modelId="{786C6C7B-7F60-46D4-AAD5-7243D9FEE213}" type="pres">
      <dgm:prSet presAssocID="{3D25068D-9D18-479C-BE5C-FD9E80DC67DE}" presName="dstNode" presStyleLbl="node1" presStyleIdx="0" presStyleCnt="7"/>
      <dgm:spPr/>
    </dgm:pt>
    <dgm:pt modelId="{E0768B93-C1A6-4765-B266-2E58F817A7DC}" type="pres">
      <dgm:prSet presAssocID="{E456DF90-575E-480A-B938-0F765A8F063D}" presName="text_1" presStyleLbl="node1" presStyleIdx="0" presStyleCnt="7">
        <dgm:presLayoutVars>
          <dgm:bulletEnabled val="1"/>
        </dgm:presLayoutVars>
      </dgm:prSet>
      <dgm:spPr>
        <a:prstGeom prst="rect">
          <a:avLst/>
        </a:prstGeom>
      </dgm:spPr>
    </dgm:pt>
    <dgm:pt modelId="{C9DE8773-77F0-4E9B-81AA-5ED8B602502D}" type="pres">
      <dgm:prSet presAssocID="{E456DF90-575E-480A-B938-0F765A8F063D}" presName="accent_1" presStyleCnt="0"/>
      <dgm:spPr/>
    </dgm:pt>
    <dgm:pt modelId="{137E9561-DD17-46F9-A231-84AB8F87CF45}" type="pres">
      <dgm:prSet presAssocID="{E456DF90-575E-480A-B938-0F765A8F063D}" presName="accentRepeatNode" presStyleLbl="solidFgAcc1" presStyleIdx="0" presStyleCnt="7"/>
      <dgm:spPr>
        <a:xfrm>
          <a:off x="48322" y="122948"/>
          <a:ext cx="409588" cy="409588"/>
        </a:xfrm>
        <a:prstGeom prst="ellipse">
          <a:avLst/>
        </a:prstGeom>
      </dgm:spPr>
    </dgm:pt>
    <dgm:pt modelId="{D5289631-52AA-451F-BFF0-20FA732A61B1}" type="pres">
      <dgm:prSet presAssocID="{2E8A1158-F267-4100-8E16-39D08EC18F61}" presName="text_2" presStyleLbl="node1" presStyleIdx="1" presStyleCnt="7">
        <dgm:presLayoutVars>
          <dgm:bulletEnabled val="1"/>
        </dgm:presLayoutVars>
      </dgm:prSet>
      <dgm:spPr>
        <a:prstGeom prst="rect">
          <a:avLst/>
        </a:prstGeom>
      </dgm:spPr>
    </dgm:pt>
    <dgm:pt modelId="{D3963DE5-5B53-4343-8746-100BA9DC9758}" type="pres">
      <dgm:prSet presAssocID="{2E8A1158-F267-4100-8E16-39D08EC18F61}" presName="accent_2" presStyleCnt="0"/>
      <dgm:spPr/>
    </dgm:pt>
    <dgm:pt modelId="{C839B3AC-C36A-41C7-B817-6820316EF289}" type="pres">
      <dgm:prSet presAssocID="{2E8A1158-F267-4100-8E16-39D08EC18F61}" presName="accentRepeatNode" presStyleLbl="solidFgAcc1" presStyleIdx="1" presStyleCnt="7"/>
      <dgm:spPr>
        <a:xfrm>
          <a:off x="345057" y="614742"/>
          <a:ext cx="409588" cy="409588"/>
        </a:xfrm>
        <a:prstGeom prst="ellipse">
          <a:avLst/>
        </a:prstGeom>
      </dgm:spPr>
    </dgm:pt>
    <dgm:pt modelId="{C8697084-C6F5-478E-A808-3107DD244540}" type="pres">
      <dgm:prSet presAssocID="{2A3CC3D9-89E4-4ECD-92CA-5EDF26AEE2A0}" presName="text_3" presStyleLbl="node1" presStyleIdx="2" presStyleCnt="7">
        <dgm:presLayoutVars>
          <dgm:bulletEnabled val="1"/>
        </dgm:presLayoutVars>
      </dgm:prSet>
      <dgm:spPr>
        <a:prstGeom prst="rect">
          <a:avLst/>
        </a:prstGeom>
      </dgm:spPr>
    </dgm:pt>
    <dgm:pt modelId="{983D5294-F40E-4038-A886-9F51835E42B7}" type="pres">
      <dgm:prSet presAssocID="{2A3CC3D9-89E4-4ECD-92CA-5EDF26AEE2A0}" presName="accent_3" presStyleCnt="0"/>
      <dgm:spPr/>
    </dgm:pt>
    <dgm:pt modelId="{7CEA5826-D40C-4168-9956-60E8000C110E}" type="pres">
      <dgm:prSet presAssocID="{2A3CC3D9-89E4-4ECD-92CA-5EDF26AEE2A0}" presName="accentRepeatNode" presStyleLbl="solidFgAcc1" presStyleIdx="2" presStyleCnt="7"/>
      <dgm:spPr>
        <a:xfrm>
          <a:off x="507666" y="1106176"/>
          <a:ext cx="409588" cy="409588"/>
        </a:xfrm>
        <a:prstGeom prst="ellipse">
          <a:avLst/>
        </a:prstGeom>
      </dgm:spPr>
    </dgm:pt>
    <dgm:pt modelId="{39617FD3-4967-4E4D-A1CD-2EA53136CFB5}" type="pres">
      <dgm:prSet presAssocID="{FF185F61-11EF-4730-9F4F-2C8F057569E9}" presName="text_4" presStyleLbl="node1" presStyleIdx="3" presStyleCnt="7">
        <dgm:presLayoutVars>
          <dgm:bulletEnabled val="1"/>
        </dgm:presLayoutVars>
      </dgm:prSet>
      <dgm:spPr>
        <a:prstGeom prst="rect">
          <a:avLst/>
        </a:prstGeom>
      </dgm:spPr>
    </dgm:pt>
    <dgm:pt modelId="{8E53D990-EC50-4BE6-908E-92084FE4F6F3}" type="pres">
      <dgm:prSet presAssocID="{FF185F61-11EF-4730-9F4F-2C8F057569E9}" presName="accent_4" presStyleCnt="0"/>
      <dgm:spPr/>
    </dgm:pt>
    <dgm:pt modelId="{6CD301C3-75AD-4F62-A3CF-3AD8E28D7599}" type="pres">
      <dgm:prSet presAssocID="{FF185F61-11EF-4730-9F4F-2C8F057569E9}" presName="accentRepeatNode" presStyleLbl="solidFgAcc1" presStyleIdx="3" presStyleCnt="7"/>
      <dgm:spPr>
        <a:xfrm>
          <a:off x="559586" y="1597970"/>
          <a:ext cx="409588" cy="409588"/>
        </a:xfrm>
        <a:prstGeom prst="ellipse">
          <a:avLst/>
        </a:prstGeom>
      </dgm:spPr>
    </dgm:pt>
    <dgm:pt modelId="{03841FA7-6641-4496-97EF-FC4F4974E465}" type="pres">
      <dgm:prSet presAssocID="{F8F3B5C0-1FE4-4E42-A617-1E11FF0625C8}" presName="text_5" presStyleLbl="node1" presStyleIdx="4" presStyleCnt="7">
        <dgm:presLayoutVars>
          <dgm:bulletEnabled val="1"/>
        </dgm:presLayoutVars>
      </dgm:prSet>
      <dgm:spPr>
        <a:prstGeom prst="rect">
          <a:avLst/>
        </a:prstGeom>
      </dgm:spPr>
    </dgm:pt>
    <dgm:pt modelId="{C611E9FF-6919-465F-A4AE-789ECBE95EA8}" type="pres">
      <dgm:prSet presAssocID="{F8F3B5C0-1FE4-4E42-A617-1E11FF0625C8}" presName="accent_5" presStyleCnt="0"/>
      <dgm:spPr/>
    </dgm:pt>
    <dgm:pt modelId="{48728714-E6CD-4275-B992-0D5E07B9D956}" type="pres">
      <dgm:prSet presAssocID="{F8F3B5C0-1FE4-4E42-A617-1E11FF0625C8}" presName="accentRepeatNode" presStyleLbl="solidFgAcc1" presStyleIdx="4" presStyleCnt="7"/>
      <dgm:spPr>
        <a:xfrm>
          <a:off x="507666" y="2089765"/>
          <a:ext cx="409588" cy="409588"/>
        </a:xfrm>
        <a:prstGeom prst="ellipse">
          <a:avLst/>
        </a:prstGeom>
      </dgm:spPr>
    </dgm:pt>
    <dgm:pt modelId="{3A69FDA4-1504-4260-814E-F21C62343FFE}" type="pres">
      <dgm:prSet presAssocID="{C642BDAE-8060-4A86-B69C-069D1A8A80F4}" presName="text_6" presStyleLbl="node1" presStyleIdx="5" presStyleCnt="7">
        <dgm:presLayoutVars>
          <dgm:bulletEnabled val="1"/>
        </dgm:presLayoutVars>
      </dgm:prSet>
      <dgm:spPr>
        <a:prstGeom prst="rect">
          <a:avLst/>
        </a:prstGeom>
      </dgm:spPr>
    </dgm:pt>
    <dgm:pt modelId="{9AFE34E2-A75A-4F17-9F08-33D3BDC6E0D7}" type="pres">
      <dgm:prSet presAssocID="{C642BDAE-8060-4A86-B69C-069D1A8A80F4}" presName="accent_6" presStyleCnt="0"/>
      <dgm:spPr/>
    </dgm:pt>
    <dgm:pt modelId="{199F9F1A-4373-4379-A440-9E85B229F376}" type="pres">
      <dgm:prSet presAssocID="{C642BDAE-8060-4A86-B69C-069D1A8A80F4}" presName="accentRepeatNode" presStyleLbl="solidFgAcc1" presStyleIdx="5" presStyleCnt="7"/>
      <dgm:spPr>
        <a:xfrm>
          <a:off x="345057" y="2581198"/>
          <a:ext cx="409588" cy="409588"/>
        </a:xfrm>
        <a:prstGeom prst="ellipse">
          <a:avLst/>
        </a:prstGeom>
      </dgm:spPr>
    </dgm:pt>
    <dgm:pt modelId="{DDF3D136-8554-430B-873A-424D19197919}" type="pres">
      <dgm:prSet presAssocID="{233EA2E7-936B-4B1A-B778-B515A115DFCD}" presName="text_7" presStyleLbl="node1" presStyleIdx="6" presStyleCnt="7">
        <dgm:presLayoutVars>
          <dgm:bulletEnabled val="1"/>
        </dgm:presLayoutVars>
      </dgm:prSet>
      <dgm:spPr>
        <a:prstGeom prst="rect">
          <a:avLst/>
        </a:prstGeom>
      </dgm:spPr>
    </dgm:pt>
    <dgm:pt modelId="{BD1449C8-CD4D-4C60-8494-84E196960AD9}" type="pres">
      <dgm:prSet presAssocID="{233EA2E7-936B-4B1A-B778-B515A115DFCD}" presName="accent_7" presStyleCnt="0"/>
      <dgm:spPr/>
    </dgm:pt>
    <dgm:pt modelId="{FD7D79B5-F457-4C7B-8202-472F3F62274E}" type="pres">
      <dgm:prSet presAssocID="{233EA2E7-936B-4B1A-B778-B515A115DFCD}" presName="accentRepeatNode" presStyleLbl="solidFgAcc1" presStyleIdx="6" presStyleCnt="7"/>
      <dgm:spPr>
        <a:xfrm>
          <a:off x="48322" y="3072993"/>
          <a:ext cx="409588" cy="409588"/>
        </a:xfrm>
        <a:prstGeom prst="ellipse">
          <a:avLst/>
        </a:prstGeom>
      </dgm:spPr>
    </dgm:pt>
  </dgm:ptLst>
  <dgm:cxnLst>
    <dgm:cxn modelId="{E410F000-3E0E-4C21-A580-854A018837BF}" type="presOf" srcId="{2E8A1158-F267-4100-8E16-39D08EC18F61}" destId="{D5289631-52AA-451F-BFF0-20FA732A61B1}" srcOrd="0" destOrd="0" presId="urn:microsoft.com/office/officeart/2008/layout/VerticalCurvedList"/>
    <dgm:cxn modelId="{80AF5111-B231-4295-8667-E71BA9BA3199}" type="presOf" srcId="{E456DF90-575E-480A-B938-0F765A8F063D}" destId="{E0768B93-C1A6-4765-B266-2E58F817A7DC}" srcOrd="0" destOrd="0" presId="urn:microsoft.com/office/officeart/2008/layout/VerticalCurvedList"/>
    <dgm:cxn modelId="{48DBD95F-8C33-4CEF-839B-AD50974476D0}" srcId="{3D25068D-9D18-479C-BE5C-FD9E80DC67DE}" destId="{C642BDAE-8060-4A86-B69C-069D1A8A80F4}" srcOrd="5" destOrd="0" parTransId="{AB24A403-54C6-4F69-AAB5-9F5B6F2970B4}" sibTransId="{72ECB1A1-8527-46EC-9ED0-D51A9667DC7B}"/>
    <dgm:cxn modelId="{7E6D0F41-B842-400F-BF86-19759F0D8465}" srcId="{3D25068D-9D18-479C-BE5C-FD9E80DC67DE}" destId="{2E8A1158-F267-4100-8E16-39D08EC18F61}" srcOrd="1" destOrd="0" parTransId="{ED65F687-FD43-4A3F-A429-0E0A76D5FFB5}" sibTransId="{7B0138A7-8900-43AB-9367-FF1AAB5FFFB1}"/>
    <dgm:cxn modelId="{EDC8B868-C34B-483E-AB0E-D99FC7E0F726}" type="presOf" srcId="{F8F3B5C0-1FE4-4E42-A617-1E11FF0625C8}" destId="{03841FA7-6641-4496-97EF-FC4F4974E465}" srcOrd="0" destOrd="0" presId="urn:microsoft.com/office/officeart/2008/layout/VerticalCurvedList"/>
    <dgm:cxn modelId="{50C86369-9D80-4238-8B5C-698D7222E7BA}" type="presOf" srcId="{FF185F61-11EF-4730-9F4F-2C8F057569E9}" destId="{39617FD3-4967-4E4D-A1CD-2EA53136CFB5}" srcOrd="0" destOrd="0" presId="urn:microsoft.com/office/officeart/2008/layout/VerticalCurvedList"/>
    <dgm:cxn modelId="{F9488C74-0B43-4652-977F-432A4C3697D7}" type="presOf" srcId="{A6285C4C-C98A-4BE5-90E4-5575D1FA5532}" destId="{12B3C6E5-9AF6-40BD-909F-6E35AF302F43}" srcOrd="0" destOrd="0" presId="urn:microsoft.com/office/officeart/2008/layout/VerticalCurvedList"/>
    <dgm:cxn modelId="{B84EB37F-D028-4D50-AE53-0F6E9DB5B04A}" srcId="{3D25068D-9D18-479C-BE5C-FD9E80DC67DE}" destId="{E456DF90-575E-480A-B938-0F765A8F063D}" srcOrd="0" destOrd="0" parTransId="{91D7AF8D-E07F-4922-9BBF-EA01852A23DC}" sibTransId="{A6285C4C-C98A-4BE5-90E4-5575D1FA5532}"/>
    <dgm:cxn modelId="{E18B6480-B691-4DBB-A8F8-3B5F85A0CEDE}" srcId="{3D25068D-9D18-479C-BE5C-FD9E80DC67DE}" destId="{233EA2E7-936B-4B1A-B778-B515A115DFCD}" srcOrd="6" destOrd="0" parTransId="{795AC8C1-BC31-4E0D-90A0-EB2321EF7D2B}" sibTransId="{E9FD88D0-6F51-4B68-9C76-66DAEB43282A}"/>
    <dgm:cxn modelId="{9941FF83-24A9-4402-B170-1010CB524DF0}" type="presOf" srcId="{C642BDAE-8060-4A86-B69C-069D1A8A80F4}" destId="{3A69FDA4-1504-4260-814E-F21C62343FFE}" srcOrd="0" destOrd="0" presId="urn:microsoft.com/office/officeart/2008/layout/VerticalCurvedList"/>
    <dgm:cxn modelId="{BA9A70BD-6AF1-443A-A615-5D7B029BC337}" type="presOf" srcId="{3D25068D-9D18-479C-BE5C-FD9E80DC67DE}" destId="{FBD3D5A9-36C0-4057-BB21-9E590B7B9B8A}" srcOrd="0" destOrd="0" presId="urn:microsoft.com/office/officeart/2008/layout/VerticalCurvedList"/>
    <dgm:cxn modelId="{E21C99CB-B166-4DEC-B96D-D5350A799BF9}" srcId="{3D25068D-9D18-479C-BE5C-FD9E80DC67DE}" destId="{2A3CC3D9-89E4-4ECD-92CA-5EDF26AEE2A0}" srcOrd="2" destOrd="0" parTransId="{457504C3-6C2E-47DD-A5E9-20D5470E339E}" sibTransId="{A14B6607-7F4B-4CD0-AD06-0656F134B398}"/>
    <dgm:cxn modelId="{4BBDCACD-23D4-405F-BA7C-477B31F8E0B0}" srcId="{3D25068D-9D18-479C-BE5C-FD9E80DC67DE}" destId="{F8F3B5C0-1FE4-4E42-A617-1E11FF0625C8}" srcOrd="4" destOrd="0" parTransId="{6242CCA6-E721-4F71-9DCF-A87A9982EBBE}" sibTransId="{4955599B-429C-4574-A86E-9F687B6377FC}"/>
    <dgm:cxn modelId="{713B2AE7-7530-4E0E-86B2-81CFB17E9587}" type="presOf" srcId="{233EA2E7-936B-4B1A-B778-B515A115DFCD}" destId="{DDF3D136-8554-430B-873A-424D19197919}" srcOrd="0" destOrd="0" presId="urn:microsoft.com/office/officeart/2008/layout/VerticalCurvedList"/>
    <dgm:cxn modelId="{E4E156F6-B5F1-41FE-AF8B-9E79100F495F}" srcId="{3D25068D-9D18-479C-BE5C-FD9E80DC67DE}" destId="{FF185F61-11EF-4730-9F4F-2C8F057569E9}" srcOrd="3" destOrd="0" parTransId="{426397C1-3B94-4D40-A48B-57A143758893}" sibTransId="{4CFECC84-F577-4FD8-A1B1-1F8BEF6480A2}"/>
    <dgm:cxn modelId="{CAA72CF9-EA03-4B8C-9941-EF5AACC24B37}" type="presOf" srcId="{2A3CC3D9-89E4-4ECD-92CA-5EDF26AEE2A0}" destId="{C8697084-C6F5-478E-A808-3107DD244540}" srcOrd="0" destOrd="0" presId="urn:microsoft.com/office/officeart/2008/layout/VerticalCurvedList"/>
    <dgm:cxn modelId="{BC13293D-E6B6-4582-98B2-7970B3C77883}" type="presParOf" srcId="{FBD3D5A9-36C0-4057-BB21-9E590B7B9B8A}" destId="{707F827B-2C11-47E7-B0DF-E3A5DE2BA322}" srcOrd="0" destOrd="0" presId="urn:microsoft.com/office/officeart/2008/layout/VerticalCurvedList"/>
    <dgm:cxn modelId="{DF6494F9-E38D-4B57-AA7D-0AC628402E38}" type="presParOf" srcId="{707F827B-2C11-47E7-B0DF-E3A5DE2BA322}" destId="{C98FD3D5-806F-497F-A4B0-0D667769E04A}" srcOrd="0" destOrd="0" presId="urn:microsoft.com/office/officeart/2008/layout/VerticalCurvedList"/>
    <dgm:cxn modelId="{B1F32EBD-8997-4449-B3D5-E4EECD831A19}" type="presParOf" srcId="{C98FD3D5-806F-497F-A4B0-0D667769E04A}" destId="{7D19EBDC-8F4E-421F-8AAF-F7306DB277BA}" srcOrd="0" destOrd="0" presId="urn:microsoft.com/office/officeart/2008/layout/VerticalCurvedList"/>
    <dgm:cxn modelId="{F637BF12-C105-4B67-A502-20C67F886A63}" type="presParOf" srcId="{C98FD3D5-806F-497F-A4B0-0D667769E04A}" destId="{12B3C6E5-9AF6-40BD-909F-6E35AF302F43}" srcOrd="1" destOrd="0" presId="urn:microsoft.com/office/officeart/2008/layout/VerticalCurvedList"/>
    <dgm:cxn modelId="{E4BAA93C-7DAA-469E-A7F9-E1644AEDF5AD}" type="presParOf" srcId="{C98FD3D5-806F-497F-A4B0-0D667769E04A}" destId="{44868FED-7E4C-41BC-99B7-3AB0BDF6CAE4}" srcOrd="2" destOrd="0" presId="urn:microsoft.com/office/officeart/2008/layout/VerticalCurvedList"/>
    <dgm:cxn modelId="{77028B8B-03A0-4EF9-B8C7-482C87022FD3}" type="presParOf" srcId="{C98FD3D5-806F-497F-A4B0-0D667769E04A}" destId="{786C6C7B-7F60-46D4-AAD5-7243D9FEE213}" srcOrd="3" destOrd="0" presId="urn:microsoft.com/office/officeart/2008/layout/VerticalCurvedList"/>
    <dgm:cxn modelId="{5F8FBD14-6084-49FC-AAA4-2102D39CA6D9}" type="presParOf" srcId="{707F827B-2C11-47E7-B0DF-E3A5DE2BA322}" destId="{E0768B93-C1A6-4765-B266-2E58F817A7DC}" srcOrd="1" destOrd="0" presId="urn:microsoft.com/office/officeart/2008/layout/VerticalCurvedList"/>
    <dgm:cxn modelId="{3C4051CE-DC28-4713-BEA0-5B13C6915FDA}" type="presParOf" srcId="{707F827B-2C11-47E7-B0DF-E3A5DE2BA322}" destId="{C9DE8773-77F0-4E9B-81AA-5ED8B602502D}" srcOrd="2" destOrd="0" presId="urn:microsoft.com/office/officeart/2008/layout/VerticalCurvedList"/>
    <dgm:cxn modelId="{E85E9976-9FF1-4B95-A2D3-A9782FD883AC}" type="presParOf" srcId="{C9DE8773-77F0-4E9B-81AA-5ED8B602502D}" destId="{137E9561-DD17-46F9-A231-84AB8F87CF45}" srcOrd="0" destOrd="0" presId="urn:microsoft.com/office/officeart/2008/layout/VerticalCurvedList"/>
    <dgm:cxn modelId="{5AA424CD-6734-4667-9954-AE882BB5D576}" type="presParOf" srcId="{707F827B-2C11-47E7-B0DF-E3A5DE2BA322}" destId="{D5289631-52AA-451F-BFF0-20FA732A61B1}" srcOrd="3" destOrd="0" presId="urn:microsoft.com/office/officeart/2008/layout/VerticalCurvedList"/>
    <dgm:cxn modelId="{FD4631BA-B4C7-4C8C-A2C0-5F4953F23236}" type="presParOf" srcId="{707F827B-2C11-47E7-B0DF-E3A5DE2BA322}" destId="{D3963DE5-5B53-4343-8746-100BA9DC9758}" srcOrd="4" destOrd="0" presId="urn:microsoft.com/office/officeart/2008/layout/VerticalCurvedList"/>
    <dgm:cxn modelId="{84D36169-B00E-4F01-84AE-03747436C1F0}" type="presParOf" srcId="{D3963DE5-5B53-4343-8746-100BA9DC9758}" destId="{C839B3AC-C36A-41C7-B817-6820316EF289}" srcOrd="0" destOrd="0" presId="urn:microsoft.com/office/officeart/2008/layout/VerticalCurvedList"/>
    <dgm:cxn modelId="{AB4B7FC8-03C8-4795-A787-11CA51F76C23}" type="presParOf" srcId="{707F827B-2C11-47E7-B0DF-E3A5DE2BA322}" destId="{C8697084-C6F5-478E-A808-3107DD244540}" srcOrd="5" destOrd="0" presId="urn:microsoft.com/office/officeart/2008/layout/VerticalCurvedList"/>
    <dgm:cxn modelId="{DF1E1792-4C6C-4EA1-A302-34F27C99F588}" type="presParOf" srcId="{707F827B-2C11-47E7-B0DF-E3A5DE2BA322}" destId="{983D5294-F40E-4038-A886-9F51835E42B7}" srcOrd="6" destOrd="0" presId="urn:microsoft.com/office/officeart/2008/layout/VerticalCurvedList"/>
    <dgm:cxn modelId="{28560D2E-F4ED-4C67-B435-B19CFF6A2574}" type="presParOf" srcId="{983D5294-F40E-4038-A886-9F51835E42B7}" destId="{7CEA5826-D40C-4168-9956-60E8000C110E}" srcOrd="0" destOrd="0" presId="urn:microsoft.com/office/officeart/2008/layout/VerticalCurvedList"/>
    <dgm:cxn modelId="{1D9119A1-1941-453F-8051-DBC8AF2ABD90}" type="presParOf" srcId="{707F827B-2C11-47E7-B0DF-E3A5DE2BA322}" destId="{39617FD3-4967-4E4D-A1CD-2EA53136CFB5}" srcOrd="7" destOrd="0" presId="urn:microsoft.com/office/officeart/2008/layout/VerticalCurvedList"/>
    <dgm:cxn modelId="{B1D094E5-44DF-4758-9191-EACAA2DEB63F}" type="presParOf" srcId="{707F827B-2C11-47E7-B0DF-E3A5DE2BA322}" destId="{8E53D990-EC50-4BE6-908E-92084FE4F6F3}" srcOrd="8" destOrd="0" presId="urn:microsoft.com/office/officeart/2008/layout/VerticalCurvedList"/>
    <dgm:cxn modelId="{DD428927-64BE-43CA-8DAC-3240F4A65580}" type="presParOf" srcId="{8E53D990-EC50-4BE6-908E-92084FE4F6F3}" destId="{6CD301C3-75AD-4F62-A3CF-3AD8E28D7599}" srcOrd="0" destOrd="0" presId="urn:microsoft.com/office/officeart/2008/layout/VerticalCurvedList"/>
    <dgm:cxn modelId="{29A8207B-E6EB-4ECE-A891-2A261FE0AE30}" type="presParOf" srcId="{707F827B-2C11-47E7-B0DF-E3A5DE2BA322}" destId="{03841FA7-6641-4496-97EF-FC4F4974E465}" srcOrd="9" destOrd="0" presId="urn:microsoft.com/office/officeart/2008/layout/VerticalCurvedList"/>
    <dgm:cxn modelId="{E88F7713-7D91-4994-9E53-C6193B451BD5}" type="presParOf" srcId="{707F827B-2C11-47E7-B0DF-E3A5DE2BA322}" destId="{C611E9FF-6919-465F-A4AE-789ECBE95EA8}" srcOrd="10" destOrd="0" presId="urn:microsoft.com/office/officeart/2008/layout/VerticalCurvedList"/>
    <dgm:cxn modelId="{EB7EE843-E662-45DD-BCC7-B2BD3B9E2FB7}" type="presParOf" srcId="{C611E9FF-6919-465F-A4AE-789ECBE95EA8}" destId="{48728714-E6CD-4275-B992-0D5E07B9D956}" srcOrd="0" destOrd="0" presId="urn:microsoft.com/office/officeart/2008/layout/VerticalCurvedList"/>
    <dgm:cxn modelId="{689A3D9F-D6FE-4D89-8632-3B997DABBB23}" type="presParOf" srcId="{707F827B-2C11-47E7-B0DF-E3A5DE2BA322}" destId="{3A69FDA4-1504-4260-814E-F21C62343FFE}" srcOrd="11" destOrd="0" presId="urn:microsoft.com/office/officeart/2008/layout/VerticalCurvedList"/>
    <dgm:cxn modelId="{18825F72-A611-4EFF-BB30-E30DA655FC17}" type="presParOf" srcId="{707F827B-2C11-47E7-B0DF-E3A5DE2BA322}" destId="{9AFE34E2-A75A-4F17-9F08-33D3BDC6E0D7}" srcOrd="12" destOrd="0" presId="urn:microsoft.com/office/officeart/2008/layout/VerticalCurvedList"/>
    <dgm:cxn modelId="{B08D89CA-A607-4C6B-90A7-41CFD0ABDC7C}" type="presParOf" srcId="{9AFE34E2-A75A-4F17-9F08-33D3BDC6E0D7}" destId="{199F9F1A-4373-4379-A440-9E85B229F376}" srcOrd="0" destOrd="0" presId="urn:microsoft.com/office/officeart/2008/layout/VerticalCurvedList"/>
    <dgm:cxn modelId="{B08D908B-BC04-4B00-B580-F19F012DA7F4}" type="presParOf" srcId="{707F827B-2C11-47E7-B0DF-E3A5DE2BA322}" destId="{DDF3D136-8554-430B-873A-424D19197919}" srcOrd="13" destOrd="0" presId="urn:microsoft.com/office/officeart/2008/layout/VerticalCurvedList"/>
    <dgm:cxn modelId="{CFDFFAE5-306A-4F8E-9102-416A02D90BF3}" type="presParOf" srcId="{707F827B-2C11-47E7-B0DF-E3A5DE2BA322}" destId="{BD1449C8-CD4D-4C60-8494-84E196960AD9}" srcOrd="14" destOrd="0" presId="urn:microsoft.com/office/officeart/2008/layout/VerticalCurvedList"/>
    <dgm:cxn modelId="{71ECA8D5-081A-40B8-B3A7-23090E4FF044}" type="presParOf" srcId="{BD1449C8-CD4D-4C60-8494-84E196960AD9}" destId="{FD7D79B5-F457-4C7B-8202-472F3F62274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17453A-A602-48AB-A5DE-A8A61BE9AC7D}" type="doc">
      <dgm:prSet loTypeId="urn:microsoft.com/office/officeart/2005/8/layout/venn1" loCatId="relationship" qsTypeId="urn:microsoft.com/office/officeart/2005/8/quickstyle/simple1" qsCatId="simple" csTypeId="urn:microsoft.com/office/officeart/2005/8/colors/colorful2" csCatId="colorful" phldr="1"/>
      <dgm:spPr/>
    </dgm:pt>
    <dgm:pt modelId="{0E35BE57-C314-4605-9CC7-89F5F89E31B2}">
      <dgm:prSet phldrT="[Текст]"/>
      <dgm:spPr/>
      <dgm:t>
        <a:bodyPr/>
        <a:lstStyle/>
        <a:p>
          <a:r>
            <a:rPr lang="ru-RU" dirty="0"/>
            <a:t>Основная педагогическая идея</a:t>
          </a:r>
        </a:p>
      </dgm:t>
    </dgm:pt>
    <dgm:pt modelId="{B603E305-50FC-473D-A500-690CA79CA683}" type="parTrans" cxnId="{70790AA9-7A4F-4366-BA4B-ED183C73027E}">
      <dgm:prSet/>
      <dgm:spPr/>
      <dgm:t>
        <a:bodyPr/>
        <a:lstStyle/>
        <a:p>
          <a:endParaRPr lang="ru-RU"/>
        </a:p>
      </dgm:t>
    </dgm:pt>
    <dgm:pt modelId="{FEADAE1F-3DEB-4E1C-86EA-0247ED8AC34E}" type="sibTrans" cxnId="{70790AA9-7A4F-4366-BA4B-ED183C73027E}">
      <dgm:prSet/>
      <dgm:spPr/>
      <dgm:t>
        <a:bodyPr/>
        <a:lstStyle/>
        <a:p>
          <a:endParaRPr lang="ru-RU"/>
        </a:p>
      </dgm:t>
    </dgm:pt>
    <dgm:pt modelId="{33286965-4578-4016-AF37-E9956F8F7F27}">
      <dgm:prSet phldrT="[Текст]"/>
      <dgm:spPr/>
      <dgm:t>
        <a:bodyPr/>
        <a:lstStyle/>
        <a:p>
          <a:r>
            <a:rPr lang="ru-RU" dirty="0"/>
            <a:t>Универсальная модель образовательных отношений</a:t>
          </a:r>
        </a:p>
      </dgm:t>
    </dgm:pt>
    <dgm:pt modelId="{9AEB71DF-78BB-418C-9C1F-DDF8BCC087A9}" type="parTrans" cxnId="{488B6334-E5DD-4969-AFAB-432DB894227B}">
      <dgm:prSet/>
      <dgm:spPr/>
      <dgm:t>
        <a:bodyPr/>
        <a:lstStyle/>
        <a:p>
          <a:endParaRPr lang="ru-RU"/>
        </a:p>
      </dgm:t>
    </dgm:pt>
    <dgm:pt modelId="{444F77F9-1338-4F79-9BA3-E60736553996}" type="sibTrans" cxnId="{488B6334-E5DD-4969-AFAB-432DB894227B}">
      <dgm:prSet/>
      <dgm:spPr/>
      <dgm:t>
        <a:bodyPr/>
        <a:lstStyle/>
        <a:p>
          <a:endParaRPr lang="ru-RU"/>
        </a:p>
      </dgm:t>
    </dgm:pt>
    <dgm:pt modelId="{E081256B-AA38-4097-AA14-D6D35F5263A2}">
      <dgm:prSet phldrT="[Текст]"/>
      <dgm:spPr/>
      <dgm:t>
        <a:bodyPr/>
        <a:lstStyle/>
        <a:p>
          <a:r>
            <a:rPr lang="ru-RU" dirty="0"/>
            <a:t>Проектное образовательное пространство</a:t>
          </a:r>
        </a:p>
      </dgm:t>
    </dgm:pt>
    <dgm:pt modelId="{86DFDB26-3C1F-4768-A5C7-6DFFCB421593}" type="parTrans" cxnId="{B9C798C4-9AB6-4184-8D47-91AAA5ABBFA1}">
      <dgm:prSet/>
      <dgm:spPr/>
      <dgm:t>
        <a:bodyPr/>
        <a:lstStyle/>
        <a:p>
          <a:endParaRPr lang="ru-RU"/>
        </a:p>
      </dgm:t>
    </dgm:pt>
    <dgm:pt modelId="{EFA5C522-833F-4F5C-AB73-F0AA66BD7C4A}" type="sibTrans" cxnId="{B9C798C4-9AB6-4184-8D47-91AAA5ABBFA1}">
      <dgm:prSet/>
      <dgm:spPr/>
      <dgm:t>
        <a:bodyPr/>
        <a:lstStyle/>
        <a:p>
          <a:endParaRPr lang="ru-RU"/>
        </a:p>
      </dgm:t>
    </dgm:pt>
    <dgm:pt modelId="{19D84A6C-8B2D-410A-9D65-61FFBD26B600}" type="pres">
      <dgm:prSet presAssocID="{A217453A-A602-48AB-A5DE-A8A61BE9AC7D}" presName="compositeShape" presStyleCnt="0">
        <dgm:presLayoutVars>
          <dgm:chMax val="7"/>
          <dgm:dir/>
          <dgm:resizeHandles val="exact"/>
        </dgm:presLayoutVars>
      </dgm:prSet>
      <dgm:spPr/>
    </dgm:pt>
    <dgm:pt modelId="{60C4BC12-94D6-49DA-912C-A032AF6CF886}" type="pres">
      <dgm:prSet presAssocID="{0E35BE57-C314-4605-9CC7-89F5F89E31B2}" presName="circ1" presStyleLbl="vennNode1" presStyleIdx="0" presStyleCnt="3"/>
      <dgm:spPr/>
    </dgm:pt>
    <dgm:pt modelId="{ECF35946-C8D0-4DD8-BED6-CF5D572F6D20}" type="pres">
      <dgm:prSet presAssocID="{0E35BE57-C314-4605-9CC7-89F5F89E31B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C0DB28D-B624-454B-85B4-78FFE23370D4}" type="pres">
      <dgm:prSet presAssocID="{33286965-4578-4016-AF37-E9956F8F7F27}" presName="circ2" presStyleLbl="vennNode1" presStyleIdx="1" presStyleCnt="3"/>
      <dgm:spPr/>
    </dgm:pt>
    <dgm:pt modelId="{151C488F-BF56-4BF6-9C84-99912A159095}" type="pres">
      <dgm:prSet presAssocID="{33286965-4578-4016-AF37-E9956F8F7F2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DF42641-FA64-411B-88EC-AB530E705CEA}" type="pres">
      <dgm:prSet presAssocID="{E081256B-AA38-4097-AA14-D6D35F5263A2}" presName="circ3" presStyleLbl="vennNode1" presStyleIdx="2" presStyleCnt="3"/>
      <dgm:spPr/>
    </dgm:pt>
    <dgm:pt modelId="{045BF151-2994-48B1-B748-1D277873B9C1}" type="pres">
      <dgm:prSet presAssocID="{E081256B-AA38-4097-AA14-D6D35F5263A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3DABCA27-08C4-4DBE-8407-9814EEF7EE02}" type="presOf" srcId="{E081256B-AA38-4097-AA14-D6D35F5263A2}" destId="{4DF42641-FA64-411B-88EC-AB530E705CEA}" srcOrd="0" destOrd="0" presId="urn:microsoft.com/office/officeart/2005/8/layout/venn1"/>
    <dgm:cxn modelId="{488B6334-E5DD-4969-AFAB-432DB894227B}" srcId="{A217453A-A602-48AB-A5DE-A8A61BE9AC7D}" destId="{33286965-4578-4016-AF37-E9956F8F7F27}" srcOrd="1" destOrd="0" parTransId="{9AEB71DF-78BB-418C-9C1F-DDF8BCC087A9}" sibTransId="{444F77F9-1338-4F79-9BA3-E60736553996}"/>
    <dgm:cxn modelId="{B4385C3C-5825-46F2-813E-9FC875BB8837}" type="presOf" srcId="{A217453A-A602-48AB-A5DE-A8A61BE9AC7D}" destId="{19D84A6C-8B2D-410A-9D65-61FFBD26B600}" srcOrd="0" destOrd="0" presId="urn:microsoft.com/office/officeart/2005/8/layout/venn1"/>
    <dgm:cxn modelId="{DC1C2A5C-91BE-424F-8E80-E18601F00A6B}" type="presOf" srcId="{0E35BE57-C314-4605-9CC7-89F5F89E31B2}" destId="{ECF35946-C8D0-4DD8-BED6-CF5D572F6D20}" srcOrd="1" destOrd="0" presId="urn:microsoft.com/office/officeart/2005/8/layout/venn1"/>
    <dgm:cxn modelId="{5B026647-A0E5-4E1D-AA16-E0D537B255A5}" type="presOf" srcId="{33286965-4578-4016-AF37-E9956F8F7F27}" destId="{1C0DB28D-B624-454B-85B4-78FFE23370D4}" srcOrd="0" destOrd="0" presId="urn:microsoft.com/office/officeart/2005/8/layout/venn1"/>
    <dgm:cxn modelId="{70790AA9-7A4F-4366-BA4B-ED183C73027E}" srcId="{A217453A-A602-48AB-A5DE-A8A61BE9AC7D}" destId="{0E35BE57-C314-4605-9CC7-89F5F89E31B2}" srcOrd="0" destOrd="0" parTransId="{B603E305-50FC-473D-A500-690CA79CA683}" sibTransId="{FEADAE1F-3DEB-4E1C-86EA-0247ED8AC34E}"/>
    <dgm:cxn modelId="{DD4B20B0-0D9C-4F45-A169-853D7C1F766E}" type="presOf" srcId="{0E35BE57-C314-4605-9CC7-89F5F89E31B2}" destId="{60C4BC12-94D6-49DA-912C-A032AF6CF886}" srcOrd="0" destOrd="0" presId="urn:microsoft.com/office/officeart/2005/8/layout/venn1"/>
    <dgm:cxn modelId="{07A36AB3-5700-4743-B7EE-753007BCC004}" type="presOf" srcId="{33286965-4578-4016-AF37-E9956F8F7F27}" destId="{151C488F-BF56-4BF6-9C84-99912A159095}" srcOrd="1" destOrd="0" presId="urn:microsoft.com/office/officeart/2005/8/layout/venn1"/>
    <dgm:cxn modelId="{B9C798C4-9AB6-4184-8D47-91AAA5ABBFA1}" srcId="{A217453A-A602-48AB-A5DE-A8A61BE9AC7D}" destId="{E081256B-AA38-4097-AA14-D6D35F5263A2}" srcOrd="2" destOrd="0" parTransId="{86DFDB26-3C1F-4768-A5C7-6DFFCB421593}" sibTransId="{EFA5C522-833F-4F5C-AB73-F0AA66BD7C4A}"/>
    <dgm:cxn modelId="{837A39DC-E836-4F13-BCD7-BFAA6069456F}" type="presOf" srcId="{E081256B-AA38-4097-AA14-D6D35F5263A2}" destId="{045BF151-2994-48B1-B748-1D277873B9C1}" srcOrd="1" destOrd="0" presId="urn:microsoft.com/office/officeart/2005/8/layout/venn1"/>
    <dgm:cxn modelId="{50D8DB36-94A6-405F-97C5-2535A64C6A38}" type="presParOf" srcId="{19D84A6C-8B2D-410A-9D65-61FFBD26B600}" destId="{60C4BC12-94D6-49DA-912C-A032AF6CF886}" srcOrd="0" destOrd="0" presId="urn:microsoft.com/office/officeart/2005/8/layout/venn1"/>
    <dgm:cxn modelId="{95A14597-7074-4BC7-9431-33B9E6118828}" type="presParOf" srcId="{19D84A6C-8B2D-410A-9D65-61FFBD26B600}" destId="{ECF35946-C8D0-4DD8-BED6-CF5D572F6D20}" srcOrd="1" destOrd="0" presId="urn:microsoft.com/office/officeart/2005/8/layout/venn1"/>
    <dgm:cxn modelId="{34BE5CA9-2062-4988-A05E-047F3B77E67F}" type="presParOf" srcId="{19D84A6C-8B2D-410A-9D65-61FFBD26B600}" destId="{1C0DB28D-B624-454B-85B4-78FFE23370D4}" srcOrd="2" destOrd="0" presId="urn:microsoft.com/office/officeart/2005/8/layout/venn1"/>
    <dgm:cxn modelId="{D073123D-F1EF-42D0-B6A5-81D7468404DA}" type="presParOf" srcId="{19D84A6C-8B2D-410A-9D65-61FFBD26B600}" destId="{151C488F-BF56-4BF6-9C84-99912A159095}" srcOrd="3" destOrd="0" presId="urn:microsoft.com/office/officeart/2005/8/layout/venn1"/>
    <dgm:cxn modelId="{B620639C-A083-4D60-A2BC-49DB20101B3A}" type="presParOf" srcId="{19D84A6C-8B2D-410A-9D65-61FFBD26B600}" destId="{4DF42641-FA64-411B-88EC-AB530E705CEA}" srcOrd="4" destOrd="0" presId="urn:microsoft.com/office/officeart/2005/8/layout/venn1"/>
    <dgm:cxn modelId="{2E0FDBA8-812F-4E86-BCA7-A6B51B5F4CF3}" type="presParOf" srcId="{19D84A6C-8B2D-410A-9D65-61FFBD26B600}" destId="{045BF151-2994-48B1-B748-1D277873B9C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70A835-64BC-4120-A490-64366ED38C8C}" type="doc">
      <dgm:prSet loTypeId="urn:microsoft.com/office/officeart/2008/layout/RadialCluster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E76D56D-39FC-4DAA-A632-ADA99823AC13}">
      <dgm:prSet phldrT="[Текст]" custT="1"/>
      <dgm:spPr/>
      <dgm:t>
        <a:bodyPr/>
        <a:lstStyle/>
        <a:p>
          <a:r>
            <a:rPr lang="ru-RU" sz="2400" b="1">
              <a:latin typeface="Times New Roman" panose="02020603050405020304" pitchFamily="18" charset="0"/>
              <a:cs typeface="Times New Roman" panose="02020603050405020304" pitchFamily="18" charset="0"/>
            </a:rPr>
            <a:t>Осознанный родитель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17E467-2C64-4583-AFB1-7F1ED05E0B59}" type="parTrans" cxnId="{46912EE8-1C90-4296-9A11-43E788C73EE5}">
      <dgm:prSet/>
      <dgm:spPr/>
      <dgm:t>
        <a:bodyPr/>
        <a:lstStyle/>
        <a:p>
          <a:endParaRPr lang="ru-RU"/>
        </a:p>
      </dgm:t>
    </dgm:pt>
    <dgm:pt modelId="{47C7EDA0-CD40-4741-9DD1-3D7D9EABE08C}" type="sibTrans" cxnId="{46912EE8-1C90-4296-9A11-43E788C73EE5}">
      <dgm:prSet/>
      <dgm:spPr/>
      <dgm:t>
        <a:bodyPr/>
        <a:lstStyle/>
        <a:p>
          <a:endParaRPr lang="ru-RU"/>
        </a:p>
      </dgm:t>
    </dgm:pt>
    <dgm:pt modelId="{A448B955-7A87-48AD-82EF-14A92D3325B2}">
      <dgm:prSet phldrT="[Текст]" custT="1"/>
      <dgm:spPr/>
      <dgm:t>
        <a:bodyPr/>
        <a:lstStyle/>
        <a:p>
          <a:r>
            <a:rPr lang="en-US" sz="1400" b="1">
              <a:latin typeface="Times New Roman" panose="02020603050405020304" pitchFamily="18" charset="0"/>
              <a:cs typeface="Times New Roman" panose="02020603050405020304" pitchFamily="18" charset="0"/>
            </a:rPr>
            <a:t>STEM-</a:t>
          </a:r>
          <a:r>
            <a:rPr lang="ru-RU" sz="1400" b="1">
              <a:latin typeface="Times New Roman" panose="02020603050405020304" pitchFamily="18" charset="0"/>
              <a:cs typeface="Times New Roman" panose="02020603050405020304" pitchFamily="18" charset="0"/>
            </a:rPr>
            <a:t>образования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23E243-5B6F-416F-AA4F-DAB2E49D9F0A}" type="parTrans" cxnId="{BC9D5042-4690-4626-BD01-A7D6EDC7206E}">
      <dgm:prSet/>
      <dgm:spPr/>
      <dgm:t>
        <a:bodyPr/>
        <a:lstStyle/>
        <a:p>
          <a:endParaRPr lang="ru-RU"/>
        </a:p>
      </dgm:t>
    </dgm:pt>
    <dgm:pt modelId="{4BEAF576-8549-4448-A3AE-43F041A6EDBA}" type="sibTrans" cxnId="{BC9D5042-4690-4626-BD01-A7D6EDC7206E}">
      <dgm:prSet/>
      <dgm:spPr/>
      <dgm:t>
        <a:bodyPr/>
        <a:lstStyle/>
        <a:p>
          <a:endParaRPr lang="ru-RU"/>
        </a:p>
      </dgm:t>
    </dgm:pt>
    <dgm:pt modelId="{A3844BF2-FC3D-40DC-9203-6697075CA256}">
      <dgm:prSet phldrT="[Текст]" custT="1"/>
      <dgm:spPr/>
      <dgm:t>
        <a:bodyPr/>
        <a:lstStyle/>
        <a:p>
          <a:r>
            <a:rPr lang="ru-RU" sz="1050" b="1">
              <a:latin typeface="Times New Roman" panose="02020603050405020304" pitchFamily="18" charset="0"/>
              <a:cs typeface="Times New Roman" panose="02020603050405020304" pitchFamily="18" charset="0"/>
            </a:rPr>
            <a:t>Военно-патриотическая игра «Защитник»</a:t>
          </a:r>
          <a:endParaRPr lang="ru-RU" sz="105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6C293F-924C-4F0E-8866-673AF8BEB4D0}" type="parTrans" cxnId="{55C7736B-98D0-4630-A9D6-F438EF09B988}">
      <dgm:prSet/>
      <dgm:spPr/>
      <dgm:t>
        <a:bodyPr/>
        <a:lstStyle/>
        <a:p>
          <a:endParaRPr lang="ru-RU"/>
        </a:p>
      </dgm:t>
    </dgm:pt>
    <dgm:pt modelId="{E9C2C163-5AAD-4C37-95B6-6B7A38454707}" type="sibTrans" cxnId="{55C7736B-98D0-4630-A9D6-F438EF09B988}">
      <dgm:prSet/>
      <dgm:spPr/>
      <dgm:t>
        <a:bodyPr/>
        <a:lstStyle/>
        <a:p>
          <a:endParaRPr lang="ru-RU"/>
        </a:p>
      </dgm:t>
    </dgm:pt>
    <dgm:pt modelId="{A9107298-F0BD-4DD6-B45B-58CD3469A7DE}">
      <dgm:prSet phldrT="[Текст]" custT="1"/>
      <dgm:spPr/>
      <dgm:t>
        <a:bodyPr/>
        <a:lstStyle/>
        <a:p>
          <a:r>
            <a:rPr lang="ru-RU" sz="1200" b="1">
              <a:latin typeface="Times New Roman" panose="02020603050405020304" pitchFamily="18" charset="0"/>
              <a:cs typeface="Times New Roman" panose="02020603050405020304" pitchFamily="18" charset="0"/>
            </a:rPr>
            <a:t>Юнармейский Марш</a:t>
          </a:r>
          <a:endParaRPr lang="ru-RU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F21A18-011C-48AA-8561-529A93F4CCCE}" type="parTrans" cxnId="{259171C8-7590-4060-9C98-E1FDFEA95359}">
      <dgm:prSet/>
      <dgm:spPr/>
      <dgm:t>
        <a:bodyPr/>
        <a:lstStyle/>
        <a:p>
          <a:endParaRPr lang="ru-RU"/>
        </a:p>
      </dgm:t>
    </dgm:pt>
    <dgm:pt modelId="{E054C34D-A914-4146-BFB8-1F5D3793E8E3}" type="sibTrans" cxnId="{259171C8-7590-4060-9C98-E1FDFEA95359}">
      <dgm:prSet/>
      <dgm:spPr/>
      <dgm:t>
        <a:bodyPr/>
        <a:lstStyle/>
        <a:p>
          <a:endParaRPr lang="ru-RU"/>
        </a:p>
      </dgm:t>
    </dgm:pt>
    <dgm:pt modelId="{2ED7BFA7-E10C-40BE-9AE2-C93EA8003217}">
      <dgm:prSet phldrT="[Текст]" custT="1"/>
      <dgm:spPr/>
      <dgm:t>
        <a:bodyPr/>
        <a:lstStyle/>
        <a:p>
          <a:r>
            <a:rPr lang="ru-RU" sz="1600" b="1">
              <a:latin typeface="Times New Roman" panose="02020603050405020304" pitchFamily="18" charset="0"/>
              <a:cs typeface="Times New Roman" panose="02020603050405020304" pitchFamily="18" charset="0"/>
            </a:rPr>
            <a:t>Ростов-ЭКОгород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B07EB4-74B1-407D-BD44-5B90CEF41446}" type="parTrans" cxnId="{35446A60-5882-470C-8E38-87ABE8460332}">
      <dgm:prSet/>
      <dgm:spPr/>
      <dgm:t>
        <a:bodyPr/>
        <a:lstStyle/>
        <a:p>
          <a:endParaRPr lang="ru-RU"/>
        </a:p>
      </dgm:t>
    </dgm:pt>
    <dgm:pt modelId="{7ADCB4A1-87BF-4BA0-A6D2-A7170CDDC1FC}" type="sibTrans" cxnId="{35446A60-5882-470C-8E38-87ABE8460332}">
      <dgm:prSet/>
      <dgm:spPr/>
      <dgm:t>
        <a:bodyPr/>
        <a:lstStyle/>
        <a:p>
          <a:endParaRPr lang="ru-RU"/>
        </a:p>
      </dgm:t>
    </dgm:pt>
    <dgm:pt modelId="{35B0A2D5-0378-4B02-A2FB-163449A47272}">
      <dgm:prSet phldrT="[Текст]" custT="1"/>
      <dgm:spPr/>
      <dgm:t>
        <a:bodyPr/>
        <a:lstStyle/>
        <a:p>
          <a:r>
            <a:rPr lang="ru-RU" sz="1800" b="1">
              <a:latin typeface="Times New Roman" panose="02020603050405020304" pitchFamily="18" charset="0"/>
              <a:cs typeface="Times New Roman" panose="02020603050405020304" pitchFamily="18" charset="0"/>
            </a:rPr>
            <a:t>Театр, где играют дети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4F2179-5043-462B-A683-7830BF89C99E}" type="parTrans" cxnId="{F2A05301-D289-410D-9C86-358ACD1C8533}">
      <dgm:prSet/>
      <dgm:spPr/>
      <dgm:t>
        <a:bodyPr/>
        <a:lstStyle/>
        <a:p>
          <a:endParaRPr lang="ru-RU"/>
        </a:p>
      </dgm:t>
    </dgm:pt>
    <dgm:pt modelId="{6E10B9BD-0B2F-4840-95C8-653B351542EB}" type="sibTrans" cxnId="{F2A05301-D289-410D-9C86-358ACD1C8533}">
      <dgm:prSet/>
      <dgm:spPr/>
      <dgm:t>
        <a:bodyPr/>
        <a:lstStyle/>
        <a:p>
          <a:endParaRPr lang="ru-RU"/>
        </a:p>
      </dgm:t>
    </dgm:pt>
    <dgm:pt modelId="{958F43BF-334F-4766-9241-994E64998B66}">
      <dgm:prSet phldrT="[Текст]" custT="1"/>
      <dgm:spPr/>
      <dgm:t>
        <a:bodyPr/>
        <a:lstStyle/>
        <a:p>
          <a:r>
            <a:rPr lang="ru-RU" sz="2400" b="1">
              <a:latin typeface="Times New Roman" panose="02020603050405020304" pitchFamily="18" charset="0"/>
              <a:cs typeface="Times New Roman" panose="02020603050405020304" pitchFamily="18" charset="0"/>
            </a:rPr>
            <a:t>Юный Мастер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37D244-0A34-4091-94B5-5BAC222A3090}" type="parTrans" cxnId="{15C6B314-718C-49BA-8C42-60896E188ADE}">
      <dgm:prSet/>
      <dgm:spPr/>
      <dgm:t>
        <a:bodyPr/>
        <a:lstStyle/>
        <a:p>
          <a:endParaRPr lang="ru-RU"/>
        </a:p>
      </dgm:t>
    </dgm:pt>
    <dgm:pt modelId="{3FDCC401-D7A2-46F9-A641-480CDE6936EC}" type="sibTrans" cxnId="{15C6B314-718C-49BA-8C42-60896E188ADE}">
      <dgm:prSet/>
      <dgm:spPr/>
      <dgm:t>
        <a:bodyPr/>
        <a:lstStyle/>
        <a:p>
          <a:endParaRPr lang="ru-RU"/>
        </a:p>
      </dgm:t>
    </dgm:pt>
    <dgm:pt modelId="{6F93B469-0A7F-4D87-A596-91D67144DF91}">
      <dgm:prSet phldrT="[Текст]" custT="1"/>
      <dgm:spPr/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Картинная Галерея в детском саду</a:t>
          </a:r>
        </a:p>
      </dgm:t>
    </dgm:pt>
    <dgm:pt modelId="{9854C9A8-21A4-43FB-82CF-239E105B072E}" type="parTrans" cxnId="{DE7CCB21-BF39-436C-87FF-B3264DC255C3}">
      <dgm:prSet/>
      <dgm:spPr/>
      <dgm:t>
        <a:bodyPr/>
        <a:lstStyle/>
        <a:p>
          <a:endParaRPr lang="ru-RU"/>
        </a:p>
      </dgm:t>
    </dgm:pt>
    <dgm:pt modelId="{1E06B431-C01C-4379-BC6D-B7C00F292C8B}" type="sibTrans" cxnId="{DE7CCB21-BF39-436C-87FF-B3264DC255C3}">
      <dgm:prSet/>
      <dgm:spPr/>
      <dgm:t>
        <a:bodyPr/>
        <a:lstStyle/>
        <a:p>
          <a:endParaRPr lang="ru-RU"/>
        </a:p>
      </dgm:t>
    </dgm:pt>
    <dgm:pt modelId="{5BA08676-4237-41EA-A765-A3FF03DD3507}" type="pres">
      <dgm:prSet presAssocID="{8370A835-64BC-4120-A490-64366ED38C8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68909935-9811-4357-AC3C-A5BC2A5ACCC1}" type="pres">
      <dgm:prSet presAssocID="{1E76D56D-39FC-4DAA-A632-ADA99823AC13}" presName="singleCycle" presStyleCnt="0"/>
      <dgm:spPr/>
    </dgm:pt>
    <dgm:pt modelId="{615F67D6-AA5A-4BB9-873E-4BB18A4E8ED4}" type="pres">
      <dgm:prSet presAssocID="{1E76D56D-39FC-4DAA-A632-ADA99823AC13}" presName="singleCenter" presStyleLbl="node1" presStyleIdx="0" presStyleCnt="8" custScaleX="139640">
        <dgm:presLayoutVars>
          <dgm:chMax val="7"/>
          <dgm:chPref val="7"/>
        </dgm:presLayoutVars>
      </dgm:prSet>
      <dgm:spPr/>
    </dgm:pt>
    <dgm:pt modelId="{51ED7824-B0DC-4C1E-ABD1-1F5A3EF559FC}" type="pres">
      <dgm:prSet presAssocID="{B423E243-5B6F-416F-AA4F-DAB2E49D9F0A}" presName="Name56" presStyleLbl="parChTrans1D2" presStyleIdx="0" presStyleCnt="7"/>
      <dgm:spPr/>
    </dgm:pt>
    <dgm:pt modelId="{23A7EC7B-E1E4-4AAE-97AB-58B7F4B5DDC7}" type="pres">
      <dgm:prSet presAssocID="{A448B955-7A87-48AD-82EF-14A92D3325B2}" presName="text0" presStyleLbl="node1" presStyleIdx="1" presStyleCnt="8" custScaleX="139640">
        <dgm:presLayoutVars>
          <dgm:bulletEnabled val="1"/>
        </dgm:presLayoutVars>
      </dgm:prSet>
      <dgm:spPr/>
    </dgm:pt>
    <dgm:pt modelId="{F0C56D6D-4236-4B42-885A-8A95B44952BB}" type="pres">
      <dgm:prSet presAssocID="{546C293F-924C-4F0E-8866-673AF8BEB4D0}" presName="Name56" presStyleLbl="parChTrans1D2" presStyleIdx="1" presStyleCnt="7"/>
      <dgm:spPr/>
    </dgm:pt>
    <dgm:pt modelId="{DFE25706-4D8D-4B77-AA30-320AEDA47841}" type="pres">
      <dgm:prSet presAssocID="{A3844BF2-FC3D-40DC-9203-6697075CA256}" presName="text0" presStyleLbl="node1" presStyleIdx="2" presStyleCnt="8" custScaleX="139640">
        <dgm:presLayoutVars>
          <dgm:bulletEnabled val="1"/>
        </dgm:presLayoutVars>
      </dgm:prSet>
      <dgm:spPr/>
    </dgm:pt>
    <dgm:pt modelId="{444B02A9-AF67-4A04-92B0-64F6579D1636}" type="pres">
      <dgm:prSet presAssocID="{ADF21A18-011C-48AA-8561-529A93F4CCCE}" presName="Name56" presStyleLbl="parChTrans1D2" presStyleIdx="2" presStyleCnt="7"/>
      <dgm:spPr/>
    </dgm:pt>
    <dgm:pt modelId="{88B48695-6CB0-4EE2-9230-9607855D6091}" type="pres">
      <dgm:prSet presAssocID="{A9107298-F0BD-4DD6-B45B-58CD3469A7DE}" presName="text0" presStyleLbl="node1" presStyleIdx="3" presStyleCnt="8" custScaleX="139640">
        <dgm:presLayoutVars>
          <dgm:bulletEnabled val="1"/>
        </dgm:presLayoutVars>
      </dgm:prSet>
      <dgm:spPr/>
    </dgm:pt>
    <dgm:pt modelId="{180BF366-27C7-4A0C-8312-C765E42FDB7C}" type="pres">
      <dgm:prSet presAssocID="{44B07EB4-74B1-407D-BD44-5B90CEF41446}" presName="Name56" presStyleLbl="parChTrans1D2" presStyleIdx="3" presStyleCnt="7"/>
      <dgm:spPr/>
    </dgm:pt>
    <dgm:pt modelId="{B41FFF82-DB34-4D5A-90D6-8098DAF294A9}" type="pres">
      <dgm:prSet presAssocID="{2ED7BFA7-E10C-40BE-9AE2-C93EA8003217}" presName="text0" presStyleLbl="node1" presStyleIdx="4" presStyleCnt="8" custScaleX="139640">
        <dgm:presLayoutVars>
          <dgm:bulletEnabled val="1"/>
        </dgm:presLayoutVars>
      </dgm:prSet>
      <dgm:spPr/>
    </dgm:pt>
    <dgm:pt modelId="{16C035DE-912A-4184-B45F-2288729997C9}" type="pres">
      <dgm:prSet presAssocID="{A64F2179-5043-462B-A683-7830BF89C99E}" presName="Name56" presStyleLbl="parChTrans1D2" presStyleIdx="4" presStyleCnt="7"/>
      <dgm:spPr/>
    </dgm:pt>
    <dgm:pt modelId="{B31DD5BB-B70D-49F1-B2BD-6AB4B06251C6}" type="pres">
      <dgm:prSet presAssocID="{35B0A2D5-0378-4B02-A2FB-163449A47272}" presName="text0" presStyleLbl="node1" presStyleIdx="5" presStyleCnt="8" custScaleX="139640">
        <dgm:presLayoutVars>
          <dgm:bulletEnabled val="1"/>
        </dgm:presLayoutVars>
      </dgm:prSet>
      <dgm:spPr/>
    </dgm:pt>
    <dgm:pt modelId="{F3443D73-C723-4F42-B17E-06805365B801}" type="pres">
      <dgm:prSet presAssocID="{9137D244-0A34-4091-94B5-5BAC222A3090}" presName="Name56" presStyleLbl="parChTrans1D2" presStyleIdx="5" presStyleCnt="7"/>
      <dgm:spPr/>
    </dgm:pt>
    <dgm:pt modelId="{7AB7548B-C87D-4B85-B6B1-BDC60260F9A2}" type="pres">
      <dgm:prSet presAssocID="{958F43BF-334F-4766-9241-994E64998B66}" presName="text0" presStyleLbl="node1" presStyleIdx="6" presStyleCnt="8" custScaleX="139640">
        <dgm:presLayoutVars>
          <dgm:bulletEnabled val="1"/>
        </dgm:presLayoutVars>
      </dgm:prSet>
      <dgm:spPr/>
    </dgm:pt>
    <dgm:pt modelId="{5B09045E-2B78-4381-943A-9BA61B9E4B49}" type="pres">
      <dgm:prSet presAssocID="{9854C9A8-21A4-43FB-82CF-239E105B072E}" presName="Name56" presStyleLbl="parChTrans1D2" presStyleIdx="6" presStyleCnt="7"/>
      <dgm:spPr/>
    </dgm:pt>
    <dgm:pt modelId="{DDDC2FE0-47AC-41B4-A4C2-B30DEAC4EE6C}" type="pres">
      <dgm:prSet presAssocID="{6F93B469-0A7F-4D87-A596-91D67144DF91}" presName="text0" presStyleLbl="node1" presStyleIdx="7" presStyleCnt="8" custScaleX="139640">
        <dgm:presLayoutVars>
          <dgm:bulletEnabled val="1"/>
        </dgm:presLayoutVars>
      </dgm:prSet>
      <dgm:spPr/>
    </dgm:pt>
  </dgm:ptLst>
  <dgm:cxnLst>
    <dgm:cxn modelId="{F2A05301-D289-410D-9C86-358ACD1C8533}" srcId="{1E76D56D-39FC-4DAA-A632-ADA99823AC13}" destId="{35B0A2D5-0378-4B02-A2FB-163449A47272}" srcOrd="4" destOrd="0" parTransId="{A64F2179-5043-462B-A683-7830BF89C99E}" sibTransId="{6E10B9BD-0B2F-4840-95C8-653B351542EB}"/>
    <dgm:cxn modelId="{C6315002-A721-4A54-9C81-0F8578483DB8}" type="presOf" srcId="{A3844BF2-FC3D-40DC-9203-6697075CA256}" destId="{DFE25706-4D8D-4B77-AA30-320AEDA47841}" srcOrd="0" destOrd="0" presId="urn:microsoft.com/office/officeart/2008/layout/RadialCluster"/>
    <dgm:cxn modelId="{DF5D1D09-E24D-425C-913E-DA4A6AF0AC05}" type="presOf" srcId="{35B0A2D5-0378-4B02-A2FB-163449A47272}" destId="{B31DD5BB-B70D-49F1-B2BD-6AB4B06251C6}" srcOrd="0" destOrd="0" presId="urn:microsoft.com/office/officeart/2008/layout/RadialCluster"/>
    <dgm:cxn modelId="{F2AC3A09-EE4C-4415-B022-5AD7BF88C058}" type="presOf" srcId="{6F93B469-0A7F-4D87-A596-91D67144DF91}" destId="{DDDC2FE0-47AC-41B4-A4C2-B30DEAC4EE6C}" srcOrd="0" destOrd="0" presId="urn:microsoft.com/office/officeart/2008/layout/RadialCluster"/>
    <dgm:cxn modelId="{15C6B314-718C-49BA-8C42-60896E188ADE}" srcId="{1E76D56D-39FC-4DAA-A632-ADA99823AC13}" destId="{958F43BF-334F-4766-9241-994E64998B66}" srcOrd="5" destOrd="0" parTransId="{9137D244-0A34-4091-94B5-5BAC222A3090}" sibTransId="{3FDCC401-D7A2-46F9-A641-480CDE6936EC}"/>
    <dgm:cxn modelId="{DE7CCB21-BF39-436C-87FF-B3264DC255C3}" srcId="{1E76D56D-39FC-4DAA-A632-ADA99823AC13}" destId="{6F93B469-0A7F-4D87-A596-91D67144DF91}" srcOrd="6" destOrd="0" parTransId="{9854C9A8-21A4-43FB-82CF-239E105B072E}" sibTransId="{1E06B431-C01C-4379-BC6D-B7C00F292C8B}"/>
    <dgm:cxn modelId="{2D8B2B23-3AFF-4168-95BB-500C3C74C1CA}" type="presOf" srcId="{9137D244-0A34-4091-94B5-5BAC222A3090}" destId="{F3443D73-C723-4F42-B17E-06805365B801}" srcOrd="0" destOrd="0" presId="urn:microsoft.com/office/officeart/2008/layout/RadialCluster"/>
    <dgm:cxn modelId="{D832BE2C-34D4-40C6-BBA7-F571F7B1CF88}" type="presOf" srcId="{8370A835-64BC-4120-A490-64366ED38C8C}" destId="{5BA08676-4237-41EA-A765-A3FF03DD3507}" srcOrd="0" destOrd="0" presId="urn:microsoft.com/office/officeart/2008/layout/RadialCluster"/>
    <dgm:cxn modelId="{021EB43A-8939-43FA-BE5A-172B05CE666B}" type="presOf" srcId="{1E76D56D-39FC-4DAA-A632-ADA99823AC13}" destId="{615F67D6-AA5A-4BB9-873E-4BB18A4E8ED4}" srcOrd="0" destOrd="0" presId="urn:microsoft.com/office/officeart/2008/layout/RadialCluster"/>
    <dgm:cxn modelId="{856F4740-ADCC-46CE-8134-AB52F4AD8236}" type="presOf" srcId="{546C293F-924C-4F0E-8866-673AF8BEB4D0}" destId="{F0C56D6D-4236-4B42-885A-8A95B44952BB}" srcOrd="0" destOrd="0" presId="urn:microsoft.com/office/officeart/2008/layout/RadialCluster"/>
    <dgm:cxn modelId="{63C7165F-F79F-4291-84BC-42AC1DA3F03E}" type="presOf" srcId="{B423E243-5B6F-416F-AA4F-DAB2E49D9F0A}" destId="{51ED7824-B0DC-4C1E-ABD1-1F5A3EF559FC}" srcOrd="0" destOrd="0" presId="urn:microsoft.com/office/officeart/2008/layout/RadialCluster"/>
    <dgm:cxn modelId="{35446A60-5882-470C-8E38-87ABE8460332}" srcId="{1E76D56D-39FC-4DAA-A632-ADA99823AC13}" destId="{2ED7BFA7-E10C-40BE-9AE2-C93EA8003217}" srcOrd="3" destOrd="0" parTransId="{44B07EB4-74B1-407D-BD44-5B90CEF41446}" sibTransId="{7ADCB4A1-87BF-4BA0-A6D2-A7170CDDC1FC}"/>
    <dgm:cxn modelId="{BC9D5042-4690-4626-BD01-A7D6EDC7206E}" srcId="{1E76D56D-39FC-4DAA-A632-ADA99823AC13}" destId="{A448B955-7A87-48AD-82EF-14A92D3325B2}" srcOrd="0" destOrd="0" parTransId="{B423E243-5B6F-416F-AA4F-DAB2E49D9F0A}" sibTransId="{4BEAF576-8549-4448-A3AE-43F041A6EDBA}"/>
    <dgm:cxn modelId="{72242546-9EB5-4E8C-BE0A-EDFAF1DD5A6E}" type="presOf" srcId="{9854C9A8-21A4-43FB-82CF-239E105B072E}" destId="{5B09045E-2B78-4381-943A-9BA61B9E4B49}" srcOrd="0" destOrd="0" presId="urn:microsoft.com/office/officeart/2008/layout/RadialCluster"/>
    <dgm:cxn modelId="{55C7736B-98D0-4630-A9D6-F438EF09B988}" srcId="{1E76D56D-39FC-4DAA-A632-ADA99823AC13}" destId="{A3844BF2-FC3D-40DC-9203-6697075CA256}" srcOrd="1" destOrd="0" parTransId="{546C293F-924C-4F0E-8866-673AF8BEB4D0}" sibTransId="{E9C2C163-5AAD-4C37-95B6-6B7A38454707}"/>
    <dgm:cxn modelId="{6758266E-CBC7-45B7-9B68-D2F3D092A857}" type="presOf" srcId="{ADF21A18-011C-48AA-8561-529A93F4CCCE}" destId="{444B02A9-AF67-4A04-92B0-64F6579D1636}" srcOrd="0" destOrd="0" presId="urn:microsoft.com/office/officeart/2008/layout/RadialCluster"/>
    <dgm:cxn modelId="{B4E6258B-3981-4FDF-B2C5-D3E895F1071E}" type="presOf" srcId="{A9107298-F0BD-4DD6-B45B-58CD3469A7DE}" destId="{88B48695-6CB0-4EE2-9230-9607855D6091}" srcOrd="0" destOrd="0" presId="urn:microsoft.com/office/officeart/2008/layout/RadialCluster"/>
    <dgm:cxn modelId="{89E75192-DBAC-405C-864B-76D636113CFE}" type="presOf" srcId="{958F43BF-334F-4766-9241-994E64998B66}" destId="{7AB7548B-C87D-4B85-B6B1-BDC60260F9A2}" srcOrd="0" destOrd="0" presId="urn:microsoft.com/office/officeart/2008/layout/RadialCluster"/>
    <dgm:cxn modelId="{DD64E997-90FF-414D-85C9-87ADFABE992B}" type="presOf" srcId="{44B07EB4-74B1-407D-BD44-5B90CEF41446}" destId="{180BF366-27C7-4A0C-8312-C765E42FDB7C}" srcOrd="0" destOrd="0" presId="urn:microsoft.com/office/officeart/2008/layout/RadialCluster"/>
    <dgm:cxn modelId="{A7925AB6-8B8F-4E7E-84DC-C708B4275B1B}" type="presOf" srcId="{A64F2179-5043-462B-A683-7830BF89C99E}" destId="{16C035DE-912A-4184-B45F-2288729997C9}" srcOrd="0" destOrd="0" presId="urn:microsoft.com/office/officeart/2008/layout/RadialCluster"/>
    <dgm:cxn modelId="{259171C8-7590-4060-9C98-E1FDFEA95359}" srcId="{1E76D56D-39FC-4DAA-A632-ADA99823AC13}" destId="{A9107298-F0BD-4DD6-B45B-58CD3469A7DE}" srcOrd="2" destOrd="0" parTransId="{ADF21A18-011C-48AA-8561-529A93F4CCCE}" sibTransId="{E054C34D-A914-4146-BFB8-1F5D3793E8E3}"/>
    <dgm:cxn modelId="{52741CD3-B42B-4527-BFA4-25C0BB895418}" type="presOf" srcId="{A448B955-7A87-48AD-82EF-14A92D3325B2}" destId="{23A7EC7B-E1E4-4AAE-97AB-58B7F4B5DDC7}" srcOrd="0" destOrd="0" presId="urn:microsoft.com/office/officeart/2008/layout/RadialCluster"/>
    <dgm:cxn modelId="{9E4F07E2-F382-4B6C-826E-0F32F1674CB4}" type="presOf" srcId="{2ED7BFA7-E10C-40BE-9AE2-C93EA8003217}" destId="{B41FFF82-DB34-4D5A-90D6-8098DAF294A9}" srcOrd="0" destOrd="0" presId="urn:microsoft.com/office/officeart/2008/layout/RadialCluster"/>
    <dgm:cxn modelId="{46912EE8-1C90-4296-9A11-43E788C73EE5}" srcId="{8370A835-64BC-4120-A490-64366ED38C8C}" destId="{1E76D56D-39FC-4DAA-A632-ADA99823AC13}" srcOrd="0" destOrd="0" parTransId="{BF17E467-2C64-4583-AFB1-7F1ED05E0B59}" sibTransId="{47C7EDA0-CD40-4741-9DD1-3D7D9EABE08C}"/>
    <dgm:cxn modelId="{C45D2728-330B-4F7E-AE7E-6ED7DC5FF5A4}" type="presParOf" srcId="{5BA08676-4237-41EA-A765-A3FF03DD3507}" destId="{68909935-9811-4357-AC3C-A5BC2A5ACCC1}" srcOrd="0" destOrd="0" presId="urn:microsoft.com/office/officeart/2008/layout/RadialCluster"/>
    <dgm:cxn modelId="{A10FA27C-064B-45E0-9EB0-E188017281F3}" type="presParOf" srcId="{68909935-9811-4357-AC3C-A5BC2A5ACCC1}" destId="{615F67D6-AA5A-4BB9-873E-4BB18A4E8ED4}" srcOrd="0" destOrd="0" presId="urn:microsoft.com/office/officeart/2008/layout/RadialCluster"/>
    <dgm:cxn modelId="{73C6D772-F40C-4DBB-9027-0954167B7C20}" type="presParOf" srcId="{68909935-9811-4357-AC3C-A5BC2A5ACCC1}" destId="{51ED7824-B0DC-4C1E-ABD1-1F5A3EF559FC}" srcOrd="1" destOrd="0" presId="urn:microsoft.com/office/officeart/2008/layout/RadialCluster"/>
    <dgm:cxn modelId="{B1D0209E-EDA0-476C-AEA2-9FCD1A843A06}" type="presParOf" srcId="{68909935-9811-4357-AC3C-A5BC2A5ACCC1}" destId="{23A7EC7B-E1E4-4AAE-97AB-58B7F4B5DDC7}" srcOrd="2" destOrd="0" presId="urn:microsoft.com/office/officeart/2008/layout/RadialCluster"/>
    <dgm:cxn modelId="{A8A2B69E-C447-41A3-968D-99493EE35051}" type="presParOf" srcId="{68909935-9811-4357-AC3C-A5BC2A5ACCC1}" destId="{F0C56D6D-4236-4B42-885A-8A95B44952BB}" srcOrd="3" destOrd="0" presId="urn:microsoft.com/office/officeart/2008/layout/RadialCluster"/>
    <dgm:cxn modelId="{A39C56B3-F812-4B62-9FB3-C18E36A979F5}" type="presParOf" srcId="{68909935-9811-4357-AC3C-A5BC2A5ACCC1}" destId="{DFE25706-4D8D-4B77-AA30-320AEDA47841}" srcOrd="4" destOrd="0" presId="urn:microsoft.com/office/officeart/2008/layout/RadialCluster"/>
    <dgm:cxn modelId="{2876B619-140A-4387-B947-2CF0620D43C7}" type="presParOf" srcId="{68909935-9811-4357-AC3C-A5BC2A5ACCC1}" destId="{444B02A9-AF67-4A04-92B0-64F6579D1636}" srcOrd="5" destOrd="0" presId="urn:microsoft.com/office/officeart/2008/layout/RadialCluster"/>
    <dgm:cxn modelId="{A635DE31-B967-48FF-B3D8-A5EEF271B256}" type="presParOf" srcId="{68909935-9811-4357-AC3C-A5BC2A5ACCC1}" destId="{88B48695-6CB0-4EE2-9230-9607855D6091}" srcOrd="6" destOrd="0" presId="urn:microsoft.com/office/officeart/2008/layout/RadialCluster"/>
    <dgm:cxn modelId="{9B8124F8-0B5C-48EE-9797-0126DAC128DB}" type="presParOf" srcId="{68909935-9811-4357-AC3C-A5BC2A5ACCC1}" destId="{180BF366-27C7-4A0C-8312-C765E42FDB7C}" srcOrd="7" destOrd="0" presId="urn:microsoft.com/office/officeart/2008/layout/RadialCluster"/>
    <dgm:cxn modelId="{72B7C334-8D11-4022-832E-C169D0DB6620}" type="presParOf" srcId="{68909935-9811-4357-AC3C-A5BC2A5ACCC1}" destId="{B41FFF82-DB34-4D5A-90D6-8098DAF294A9}" srcOrd="8" destOrd="0" presId="urn:microsoft.com/office/officeart/2008/layout/RadialCluster"/>
    <dgm:cxn modelId="{359B4A08-59BE-49BB-B96C-D06B7230E45E}" type="presParOf" srcId="{68909935-9811-4357-AC3C-A5BC2A5ACCC1}" destId="{16C035DE-912A-4184-B45F-2288729997C9}" srcOrd="9" destOrd="0" presId="urn:microsoft.com/office/officeart/2008/layout/RadialCluster"/>
    <dgm:cxn modelId="{791570BC-3F2B-47C5-B60F-F2732EC53FE5}" type="presParOf" srcId="{68909935-9811-4357-AC3C-A5BC2A5ACCC1}" destId="{B31DD5BB-B70D-49F1-B2BD-6AB4B06251C6}" srcOrd="10" destOrd="0" presId="urn:microsoft.com/office/officeart/2008/layout/RadialCluster"/>
    <dgm:cxn modelId="{D0EC734D-476E-4FDA-A4F4-531C4259E6BA}" type="presParOf" srcId="{68909935-9811-4357-AC3C-A5BC2A5ACCC1}" destId="{F3443D73-C723-4F42-B17E-06805365B801}" srcOrd="11" destOrd="0" presId="urn:microsoft.com/office/officeart/2008/layout/RadialCluster"/>
    <dgm:cxn modelId="{79922E19-23E4-4378-B3EE-024BC1F7D7FB}" type="presParOf" srcId="{68909935-9811-4357-AC3C-A5BC2A5ACCC1}" destId="{7AB7548B-C87D-4B85-B6B1-BDC60260F9A2}" srcOrd="12" destOrd="0" presId="urn:microsoft.com/office/officeart/2008/layout/RadialCluster"/>
    <dgm:cxn modelId="{4AA3190E-559D-42CA-93EA-07DC430E31A9}" type="presParOf" srcId="{68909935-9811-4357-AC3C-A5BC2A5ACCC1}" destId="{5B09045E-2B78-4381-943A-9BA61B9E4B49}" srcOrd="13" destOrd="0" presId="urn:microsoft.com/office/officeart/2008/layout/RadialCluster"/>
    <dgm:cxn modelId="{9677B7CC-20DB-4322-BF5A-F72E8F1E19B2}" type="presParOf" srcId="{68909935-9811-4357-AC3C-A5BC2A5ACCC1}" destId="{DDDC2FE0-47AC-41B4-A4C2-B30DEAC4EE6C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E7882C-7E7C-41DE-A64C-30FE25ED3831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E6B0917-F677-4BBB-943B-9FB9373A64FE}">
      <dgm:prSet phldrT="[Текст]" custT="1"/>
      <dgm:spPr/>
      <dgm:t>
        <a:bodyPr/>
        <a:lstStyle/>
        <a:p>
          <a:pPr algn="just"/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	Подборка диагностических методик по художественно-творческому развитию детей дошкольного возраста в детском саду.</a:t>
          </a:r>
        </a:p>
      </dgm:t>
    </dgm:pt>
    <dgm:pt modelId="{27AC848E-6862-4A6D-8031-AA9F52C03AE8}" type="parTrans" cxnId="{63202111-16F5-47EB-97C3-242EEA3EA3CA}">
      <dgm:prSet/>
      <dgm:spPr/>
      <dgm:t>
        <a:bodyPr/>
        <a:lstStyle/>
        <a:p>
          <a:endParaRPr lang="ru-RU"/>
        </a:p>
      </dgm:t>
    </dgm:pt>
    <dgm:pt modelId="{AF9749F0-2D12-4A89-ADA8-8E0CF12E51E9}" type="sibTrans" cxnId="{63202111-16F5-47EB-97C3-242EEA3EA3CA}">
      <dgm:prSet/>
      <dgm:spPr/>
      <dgm:t>
        <a:bodyPr/>
        <a:lstStyle/>
        <a:p>
          <a:endParaRPr lang="ru-RU"/>
        </a:p>
      </dgm:t>
    </dgm:pt>
    <dgm:pt modelId="{77565FB8-7DED-4B6D-9942-40841118A145}">
      <dgm:prSet phldrT="[Текст]" custT="1"/>
      <dgm:spPr/>
      <dgm:t>
        <a:bodyPr/>
        <a:lstStyle/>
        <a:p>
          <a:pPr algn="just"/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методических рекомендаций по ознакомлению дошкольников с жанрами живописи</a:t>
          </a:r>
        </a:p>
      </dgm:t>
    </dgm:pt>
    <dgm:pt modelId="{AC219881-0512-486A-B0B4-A8F456D06954}" type="parTrans" cxnId="{B75C4CB5-01A6-4D54-8F55-3397DB16BE70}">
      <dgm:prSet/>
      <dgm:spPr/>
      <dgm:t>
        <a:bodyPr/>
        <a:lstStyle/>
        <a:p>
          <a:endParaRPr lang="ru-RU"/>
        </a:p>
      </dgm:t>
    </dgm:pt>
    <dgm:pt modelId="{34DF0020-5BCA-4BE9-901F-ACBE19A758CF}" type="sibTrans" cxnId="{B75C4CB5-01A6-4D54-8F55-3397DB16BE70}">
      <dgm:prSet/>
      <dgm:spPr/>
      <dgm:t>
        <a:bodyPr/>
        <a:lstStyle/>
        <a:p>
          <a:endParaRPr lang="ru-RU"/>
        </a:p>
      </dgm:t>
    </dgm:pt>
    <dgm:pt modelId="{98155AC9-AFBB-4B9E-9052-4383269D668C}">
      <dgm:prSet phldrT="[Текст]" custT="1"/>
      <dgm:spPr/>
      <dgm:t>
        <a:bodyPr/>
        <a:lstStyle/>
        <a:p>
          <a:pPr algn="just"/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Создание презентаций для работы с дошкольниками по проекту</a:t>
          </a:r>
        </a:p>
      </dgm:t>
    </dgm:pt>
    <dgm:pt modelId="{EF240582-AEF9-48EC-8A9F-BE6CE5F8B59F}" type="parTrans" cxnId="{C9B26201-C772-4327-BB7A-CE6CF4EAC2B0}">
      <dgm:prSet/>
      <dgm:spPr/>
      <dgm:t>
        <a:bodyPr/>
        <a:lstStyle/>
        <a:p>
          <a:endParaRPr lang="ru-RU"/>
        </a:p>
      </dgm:t>
    </dgm:pt>
    <dgm:pt modelId="{26002AA4-1C79-4597-A2F0-E6C9EC1CBF4C}" type="sibTrans" cxnId="{C9B26201-C772-4327-BB7A-CE6CF4EAC2B0}">
      <dgm:prSet/>
      <dgm:spPr/>
      <dgm:t>
        <a:bodyPr/>
        <a:lstStyle/>
        <a:p>
          <a:endParaRPr lang="ru-RU"/>
        </a:p>
      </dgm:t>
    </dgm:pt>
    <dgm:pt modelId="{3FCFD2EE-26E4-4EB1-B81A-595BF0C43B52}">
      <dgm:prSet phldrT="[Текст]" custT="1"/>
      <dgm:spPr/>
      <dgm:t>
        <a:bodyPr/>
        <a:lstStyle/>
        <a:p>
          <a:pPr algn="just"/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мастер-классов по знакомству с жанрами живописи при участии ботанического художника, акварелиста, члена IWS Global </a:t>
          </a:r>
          <a:r>
            <a:rPr lang="ru-RU" sz="1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Membership</a:t>
          </a:r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International </a:t>
          </a:r>
          <a:r>
            <a:rPr lang="ru-RU" sz="1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Watercolour</a:t>
          </a:r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Society, преподавателя истории искусств и искусствоведения Козловской И. С. </a:t>
          </a:r>
        </a:p>
      </dgm:t>
    </dgm:pt>
    <dgm:pt modelId="{123D37F4-0B32-4F59-A982-EF8BB18D2229}" type="parTrans" cxnId="{40C4E1A0-1A8A-4FE4-A269-198087ECAA0E}">
      <dgm:prSet/>
      <dgm:spPr/>
      <dgm:t>
        <a:bodyPr/>
        <a:lstStyle/>
        <a:p>
          <a:endParaRPr lang="ru-RU"/>
        </a:p>
      </dgm:t>
    </dgm:pt>
    <dgm:pt modelId="{2EEABEF7-4ADD-4656-8B68-3474E1C38DFD}" type="sibTrans" cxnId="{40C4E1A0-1A8A-4FE4-A269-198087ECAA0E}">
      <dgm:prSet/>
      <dgm:spPr/>
      <dgm:t>
        <a:bodyPr/>
        <a:lstStyle/>
        <a:p>
          <a:endParaRPr lang="ru-RU"/>
        </a:p>
      </dgm:t>
    </dgm:pt>
    <dgm:pt modelId="{FB7ADE26-C310-4B4C-96E6-CE6DBE9EE2B8}" type="pres">
      <dgm:prSet presAssocID="{A0E7882C-7E7C-41DE-A64C-30FE25ED3831}" presName="Name0" presStyleCnt="0">
        <dgm:presLayoutVars>
          <dgm:dir/>
          <dgm:resizeHandles val="exact"/>
        </dgm:presLayoutVars>
      </dgm:prSet>
      <dgm:spPr/>
    </dgm:pt>
    <dgm:pt modelId="{576E8A0B-BDF4-495C-84C9-3E7C346F4522}" type="pres">
      <dgm:prSet presAssocID="{4E6B0917-F677-4BBB-943B-9FB9373A64FE}" presName="node" presStyleLbl="node1" presStyleIdx="0" presStyleCnt="4" custLinFactNeighborX="-5718" custLinFactNeighborY="-602">
        <dgm:presLayoutVars>
          <dgm:bulletEnabled val="1"/>
        </dgm:presLayoutVars>
      </dgm:prSet>
      <dgm:spPr/>
    </dgm:pt>
    <dgm:pt modelId="{E4373C0F-9017-44E1-8B36-0753F029F050}" type="pres">
      <dgm:prSet presAssocID="{AF9749F0-2D12-4A89-ADA8-8E0CF12E51E9}" presName="sibTrans" presStyleCnt="0"/>
      <dgm:spPr/>
    </dgm:pt>
    <dgm:pt modelId="{4853ADCF-F713-4428-993C-E151500E0557}" type="pres">
      <dgm:prSet presAssocID="{77565FB8-7DED-4B6D-9942-40841118A145}" presName="node" presStyleLbl="node1" presStyleIdx="1" presStyleCnt="4" custLinFactNeighborX="-5718" custLinFactNeighborY="-602">
        <dgm:presLayoutVars>
          <dgm:bulletEnabled val="1"/>
        </dgm:presLayoutVars>
      </dgm:prSet>
      <dgm:spPr/>
    </dgm:pt>
    <dgm:pt modelId="{F61FCE3A-0C1A-434F-88F1-4C450F7175A5}" type="pres">
      <dgm:prSet presAssocID="{34DF0020-5BCA-4BE9-901F-ACBE19A758CF}" presName="sibTrans" presStyleCnt="0"/>
      <dgm:spPr/>
    </dgm:pt>
    <dgm:pt modelId="{8D5E7569-051A-43DE-869C-427413DA1084}" type="pres">
      <dgm:prSet presAssocID="{98155AC9-AFBB-4B9E-9052-4383269D668C}" presName="node" presStyleLbl="node1" presStyleIdx="2" presStyleCnt="4" custLinFactNeighborX="-5718" custLinFactNeighborY="-602">
        <dgm:presLayoutVars>
          <dgm:bulletEnabled val="1"/>
        </dgm:presLayoutVars>
      </dgm:prSet>
      <dgm:spPr/>
    </dgm:pt>
    <dgm:pt modelId="{0E1463A0-7E10-45BF-AD40-A81662DC961B}" type="pres">
      <dgm:prSet presAssocID="{26002AA4-1C79-4597-A2F0-E6C9EC1CBF4C}" presName="sibTrans" presStyleCnt="0"/>
      <dgm:spPr/>
    </dgm:pt>
    <dgm:pt modelId="{E34704AC-F048-43DC-B721-176C803CA092}" type="pres">
      <dgm:prSet presAssocID="{3FCFD2EE-26E4-4EB1-B81A-595BF0C43B52}" presName="node" presStyleLbl="node1" presStyleIdx="3" presStyleCnt="4" custLinFactNeighborX="-5718" custLinFactNeighborY="-602">
        <dgm:presLayoutVars>
          <dgm:bulletEnabled val="1"/>
        </dgm:presLayoutVars>
      </dgm:prSet>
      <dgm:spPr/>
    </dgm:pt>
  </dgm:ptLst>
  <dgm:cxnLst>
    <dgm:cxn modelId="{C9B26201-C772-4327-BB7A-CE6CF4EAC2B0}" srcId="{A0E7882C-7E7C-41DE-A64C-30FE25ED3831}" destId="{98155AC9-AFBB-4B9E-9052-4383269D668C}" srcOrd="2" destOrd="0" parTransId="{EF240582-AEF9-48EC-8A9F-BE6CE5F8B59F}" sibTransId="{26002AA4-1C79-4597-A2F0-E6C9EC1CBF4C}"/>
    <dgm:cxn modelId="{29B97501-D24F-40C0-AA68-4A6765CB0F19}" type="presOf" srcId="{4E6B0917-F677-4BBB-943B-9FB9373A64FE}" destId="{576E8A0B-BDF4-495C-84C9-3E7C346F4522}" srcOrd="0" destOrd="0" presId="urn:microsoft.com/office/officeart/2005/8/layout/hList6"/>
    <dgm:cxn modelId="{63202111-16F5-47EB-97C3-242EEA3EA3CA}" srcId="{A0E7882C-7E7C-41DE-A64C-30FE25ED3831}" destId="{4E6B0917-F677-4BBB-943B-9FB9373A64FE}" srcOrd="0" destOrd="0" parTransId="{27AC848E-6862-4A6D-8031-AA9F52C03AE8}" sibTransId="{AF9749F0-2D12-4A89-ADA8-8E0CF12E51E9}"/>
    <dgm:cxn modelId="{9B194D4D-6D1D-4847-9614-F7A75CB3079B}" type="presOf" srcId="{77565FB8-7DED-4B6D-9942-40841118A145}" destId="{4853ADCF-F713-4428-993C-E151500E0557}" srcOrd="0" destOrd="0" presId="urn:microsoft.com/office/officeart/2005/8/layout/hList6"/>
    <dgm:cxn modelId="{BFFC6C72-BE12-4831-BB2F-3E7C07B67FC7}" type="presOf" srcId="{3FCFD2EE-26E4-4EB1-B81A-595BF0C43B52}" destId="{E34704AC-F048-43DC-B721-176C803CA092}" srcOrd="0" destOrd="0" presId="urn:microsoft.com/office/officeart/2005/8/layout/hList6"/>
    <dgm:cxn modelId="{E0C2C792-12C6-4DCC-8D80-CBF0D40A25C6}" type="presOf" srcId="{A0E7882C-7E7C-41DE-A64C-30FE25ED3831}" destId="{FB7ADE26-C310-4B4C-96E6-CE6DBE9EE2B8}" srcOrd="0" destOrd="0" presId="urn:microsoft.com/office/officeart/2005/8/layout/hList6"/>
    <dgm:cxn modelId="{40C4E1A0-1A8A-4FE4-A269-198087ECAA0E}" srcId="{A0E7882C-7E7C-41DE-A64C-30FE25ED3831}" destId="{3FCFD2EE-26E4-4EB1-B81A-595BF0C43B52}" srcOrd="3" destOrd="0" parTransId="{123D37F4-0B32-4F59-A982-EF8BB18D2229}" sibTransId="{2EEABEF7-4ADD-4656-8B68-3474E1C38DFD}"/>
    <dgm:cxn modelId="{B75C4CB5-01A6-4D54-8F55-3397DB16BE70}" srcId="{A0E7882C-7E7C-41DE-A64C-30FE25ED3831}" destId="{77565FB8-7DED-4B6D-9942-40841118A145}" srcOrd="1" destOrd="0" parTransId="{AC219881-0512-486A-B0B4-A8F456D06954}" sibTransId="{34DF0020-5BCA-4BE9-901F-ACBE19A758CF}"/>
    <dgm:cxn modelId="{D93AA9DA-8361-477A-8A89-F0BAE3FE51BE}" type="presOf" srcId="{98155AC9-AFBB-4B9E-9052-4383269D668C}" destId="{8D5E7569-051A-43DE-869C-427413DA1084}" srcOrd="0" destOrd="0" presId="urn:microsoft.com/office/officeart/2005/8/layout/hList6"/>
    <dgm:cxn modelId="{825DB11A-4E0A-4B65-9DFE-D158F2D4DFBF}" type="presParOf" srcId="{FB7ADE26-C310-4B4C-96E6-CE6DBE9EE2B8}" destId="{576E8A0B-BDF4-495C-84C9-3E7C346F4522}" srcOrd="0" destOrd="0" presId="urn:microsoft.com/office/officeart/2005/8/layout/hList6"/>
    <dgm:cxn modelId="{4D908A82-757B-47C6-9563-C620180C60DC}" type="presParOf" srcId="{FB7ADE26-C310-4B4C-96E6-CE6DBE9EE2B8}" destId="{E4373C0F-9017-44E1-8B36-0753F029F050}" srcOrd="1" destOrd="0" presId="urn:microsoft.com/office/officeart/2005/8/layout/hList6"/>
    <dgm:cxn modelId="{B9E471C5-D2C7-4175-AA83-E86DC3498A47}" type="presParOf" srcId="{FB7ADE26-C310-4B4C-96E6-CE6DBE9EE2B8}" destId="{4853ADCF-F713-4428-993C-E151500E0557}" srcOrd="2" destOrd="0" presId="urn:microsoft.com/office/officeart/2005/8/layout/hList6"/>
    <dgm:cxn modelId="{51FC1E9F-A02E-47BE-A711-8E4DEBF03BDE}" type="presParOf" srcId="{FB7ADE26-C310-4B4C-96E6-CE6DBE9EE2B8}" destId="{F61FCE3A-0C1A-434F-88F1-4C450F7175A5}" srcOrd="3" destOrd="0" presId="urn:microsoft.com/office/officeart/2005/8/layout/hList6"/>
    <dgm:cxn modelId="{1DC6344C-1097-46F7-BAA5-7E9C0505BD93}" type="presParOf" srcId="{FB7ADE26-C310-4B4C-96E6-CE6DBE9EE2B8}" destId="{8D5E7569-051A-43DE-869C-427413DA1084}" srcOrd="4" destOrd="0" presId="urn:microsoft.com/office/officeart/2005/8/layout/hList6"/>
    <dgm:cxn modelId="{9DCF20EA-3F2B-4E0A-BAB9-764AA743953B}" type="presParOf" srcId="{FB7ADE26-C310-4B4C-96E6-CE6DBE9EE2B8}" destId="{0E1463A0-7E10-45BF-AD40-A81662DC961B}" srcOrd="5" destOrd="0" presId="urn:microsoft.com/office/officeart/2005/8/layout/hList6"/>
    <dgm:cxn modelId="{D50A46DF-4166-4522-8989-2EFE4F989BA0}" type="presParOf" srcId="{FB7ADE26-C310-4B4C-96E6-CE6DBE9EE2B8}" destId="{E34704AC-F048-43DC-B721-176C803CA092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006AAE-38FF-4F64-AD96-C37631E79C57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80C049C-3BF4-4813-8F8A-3B585F443D98}">
      <dgm:prSet phldrT="[Текст]"/>
      <dgm:spPr/>
      <dgm:t>
        <a:bodyPr/>
        <a:lstStyle/>
        <a:p>
          <a:r>
            <a:rPr lang="ru-RU" dirty="0"/>
            <a:t>Динамичность</a:t>
          </a:r>
        </a:p>
      </dgm:t>
    </dgm:pt>
    <dgm:pt modelId="{ECD39A29-EE8C-4D86-A462-789CCF1BF12A}" type="parTrans" cxnId="{45E68DBB-D631-4F74-8366-831A9080B611}">
      <dgm:prSet/>
      <dgm:spPr/>
      <dgm:t>
        <a:bodyPr/>
        <a:lstStyle/>
        <a:p>
          <a:endParaRPr lang="ru-RU"/>
        </a:p>
      </dgm:t>
    </dgm:pt>
    <dgm:pt modelId="{595C56A0-680F-48FA-886B-F2E2D974BDE1}" type="sibTrans" cxnId="{45E68DBB-D631-4F74-8366-831A9080B611}">
      <dgm:prSet/>
      <dgm:spPr/>
      <dgm:t>
        <a:bodyPr/>
        <a:lstStyle/>
        <a:p>
          <a:endParaRPr lang="ru-RU"/>
        </a:p>
      </dgm:t>
    </dgm:pt>
    <dgm:pt modelId="{24D6E1F3-5929-44C6-A39D-B5AC4B073D29}">
      <dgm:prSet phldrT="[Текст]"/>
      <dgm:spPr/>
      <dgm:t>
        <a:bodyPr/>
        <a:lstStyle/>
        <a:p>
          <a:r>
            <a:rPr lang="ru-RU" dirty="0"/>
            <a:t>Распространение опыта</a:t>
          </a:r>
        </a:p>
      </dgm:t>
    </dgm:pt>
    <dgm:pt modelId="{12310985-D5EB-4B5E-B93D-478C54D6044A}" type="parTrans" cxnId="{DF3AB001-A565-4D1E-9A9D-004BD9BF5CCB}">
      <dgm:prSet/>
      <dgm:spPr/>
      <dgm:t>
        <a:bodyPr/>
        <a:lstStyle/>
        <a:p>
          <a:endParaRPr lang="ru-RU"/>
        </a:p>
      </dgm:t>
    </dgm:pt>
    <dgm:pt modelId="{DCB9748B-EABE-4416-9F9F-1C742015FD75}" type="sibTrans" cxnId="{DF3AB001-A565-4D1E-9A9D-004BD9BF5CCB}">
      <dgm:prSet/>
      <dgm:spPr/>
      <dgm:t>
        <a:bodyPr/>
        <a:lstStyle/>
        <a:p>
          <a:endParaRPr lang="ru-RU"/>
        </a:p>
      </dgm:t>
    </dgm:pt>
    <dgm:pt modelId="{CF3C7DB8-8B61-45CB-9EA4-E7E7D145CEA5}">
      <dgm:prSet phldrT="[Текст]"/>
      <dgm:spPr/>
      <dgm:t>
        <a:bodyPr/>
        <a:lstStyle/>
        <a:p>
          <a:r>
            <a:rPr lang="ru-RU" dirty="0"/>
            <a:t>Создание продукта проекта</a:t>
          </a:r>
        </a:p>
      </dgm:t>
    </dgm:pt>
    <dgm:pt modelId="{F991BB7A-0659-408C-BF1A-C3FB2999C8D6}" type="parTrans" cxnId="{8BA10AF6-F57B-437D-9910-CAC0B7E3D8E4}">
      <dgm:prSet/>
      <dgm:spPr/>
      <dgm:t>
        <a:bodyPr/>
        <a:lstStyle/>
        <a:p>
          <a:endParaRPr lang="ru-RU"/>
        </a:p>
      </dgm:t>
    </dgm:pt>
    <dgm:pt modelId="{6418EEE2-0779-4834-A829-18C8FAD6BBE3}" type="sibTrans" cxnId="{8BA10AF6-F57B-437D-9910-CAC0B7E3D8E4}">
      <dgm:prSet/>
      <dgm:spPr/>
      <dgm:t>
        <a:bodyPr/>
        <a:lstStyle/>
        <a:p>
          <a:endParaRPr lang="ru-RU"/>
        </a:p>
      </dgm:t>
    </dgm:pt>
    <dgm:pt modelId="{BF39E3F4-5A5A-40F5-A3DF-D8CC6504D2A4}" type="pres">
      <dgm:prSet presAssocID="{A9006AAE-38FF-4F64-AD96-C37631E79C57}" presName="rootnode" presStyleCnt="0">
        <dgm:presLayoutVars>
          <dgm:chMax/>
          <dgm:chPref/>
          <dgm:dir/>
          <dgm:animLvl val="lvl"/>
        </dgm:presLayoutVars>
      </dgm:prSet>
      <dgm:spPr/>
    </dgm:pt>
    <dgm:pt modelId="{E8DBB64D-8B44-40B0-8DF2-A7EAC30A2502}" type="pres">
      <dgm:prSet presAssocID="{180C049C-3BF4-4813-8F8A-3B585F443D98}" presName="composite" presStyleCnt="0"/>
      <dgm:spPr/>
    </dgm:pt>
    <dgm:pt modelId="{84EF68BB-B0A3-468A-90EC-E3AE2D650CCE}" type="pres">
      <dgm:prSet presAssocID="{180C049C-3BF4-4813-8F8A-3B585F443D98}" presName="LShape" presStyleLbl="alignNode1" presStyleIdx="0" presStyleCnt="5"/>
      <dgm:spPr/>
    </dgm:pt>
    <dgm:pt modelId="{81133509-F030-4754-9010-F7C76B3D8EC2}" type="pres">
      <dgm:prSet presAssocID="{180C049C-3BF4-4813-8F8A-3B585F443D98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CFEB8FAC-76EE-43A1-BDEE-ACBA03DBF029}" type="pres">
      <dgm:prSet presAssocID="{180C049C-3BF4-4813-8F8A-3B585F443D98}" presName="Triangle" presStyleLbl="alignNode1" presStyleIdx="1" presStyleCnt="5"/>
      <dgm:spPr/>
    </dgm:pt>
    <dgm:pt modelId="{26FB5B83-364F-4861-A675-F12918DA7FF4}" type="pres">
      <dgm:prSet presAssocID="{595C56A0-680F-48FA-886B-F2E2D974BDE1}" presName="sibTrans" presStyleCnt="0"/>
      <dgm:spPr/>
    </dgm:pt>
    <dgm:pt modelId="{EEAE6EC9-C651-471E-B3BF-08DBFCC7AC5D}" type="pres">
      <dgm:prSet presAssocID="{595C56A0-680F-48FA-886B-F2E2D974BDE1}" presName="space" presStyleCnt="0"/>
      <dgm:spPr/>
    </dgm:pt>
    <dgm:pt modelId="{F0136230-B51D-4C57-AE74-AF8C5ED58653}" type="pres">
      <dgm:prSet presAssocID="{24D6E1F3-5929-44C6-A39D-B5AC4B073D29}" presName="composite" presStyleCnt="0"/>
      <dgm:spPr/>
    </dgm:pt>
    <dgm:pt modelId="{F8A2F5E9-F0C4-4932-8CF3-AF5FC34C0692}" type="pres">
      <dgm:prSet presAssocID="{24D6E1F3-5929-44C6-A39D-B5AC4B073D29}" presName="LShape" presStyleLbl="alignNode1" presStyleIdx="2" presStyleCnt="5"/>
      <dgm:spPr/>
    </dgm:pt>
    <dgm:pt modelId="{6241414D-88C1-41A8-97B1-F175F237EF5C}" type="pres">
      <dgm:prSet presAssocID="{24D6E1F3-5929-44C6-A39D-B5AC4B073D29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8C1DD902-FC51-4E76-A18B-488310A70CC7}" type="pres">
      <dgm:prSet presAssocID="{24D6E1F3-5929-44C6-A39D-B5AC4B073D29}" presName="Triangle" presStyleLbl="alignNode1" presStyleIdx="3" presStyleCnt="5"/>
      <dgm:spPr/>
    </dgm:pt>
    <dgm:pt modelId="{CB7FCF89-8674-48FF-9C48-CD51C7C241AA}" type="pres">
      <dgm:prSet presAssocID="{DCB9748B-EABE-4416-9F9F-1C742015FD75}" presName="sibTrans" presStyleCnt="0"/>
      <dgm:spPr/>
    </dgm:pt>
    <dgm:pt modelId="{261C543E-722A-4CBE-AF37-3951CEDA7D7E}" type="pres">
      <dgm:prSet presAssocID="{DCB9748B-EABE-4416-9F9F-1C742015FD75}" presName="space" presStyleCnt="0"/>
      <dgm:spPr/>
    </dgm:pt>
    <dgm:pt modelId="{B458E871-7249-4D06-BED1-CC79A6C694AB}" type="pres">
      <dgm:prSet presAssocID="{CF3C7DB8-8B61-45CB-9EA4-E7E7D145CEA5}" presName="composite" presStyleCnt="0"/>
      <dgm:spPr/>
    </dgm:pt>
    <dgm:pt modelId="{69378467-5DEF-48CA-A866-2968670497C7}" type="pres">
      <dgm:prSet presAssocID="{CF3C7DB8-8B61-45CB-9EA4-E7E7D145CEA5}" presName="LShape" presStyleLbl="alignNode1" presStyleIdx="4" presStyleCnt="5"/>
      <dgm:spPr/>
    </dgm:pt>
    <dgm:pt modelId="{FC4D5296-C527-46F5-ABCE-A2957C79BBC0}" type="pres">
      <dgm:prSet presAssocID="{CF3C7DB8-8B61-45CB-9EA4-E7E7D145CEA5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F3AB001-A565-4D1E-9A9D-004BD9BF5CCB}" srcId="{A9006AAE-38FF-4F64-AD96-C37631E79C57}" destId="{24D6E1F3-5929-44C6-A39D-B5AC4B073D29}" srcOrd="1" destOrd="0" parTransId="{12310985-D5EB-4B5E-B93D-478C54D6044A}" sibTransId="{DCB9748B-EABE-4416-9F9F-1C742015FD75}"/>
    <dgm:cxn modelId="{D641820D-C311-4651-BCB1-8103F0543879}" type="presOf" srcId="{180C049C-3BF4-4813-8F8A-3B585F443D98}" destId="{81133509-F030-4754-9010-F7C76B3D8EC2}" srcOrd="0" destOrd="0" presId="urn:microsoft.com/office/officeart/2009/3/layout/StepUpProcess"/>
    <dgm:cxn modelId="{BFCFD037-F806-4BAF-92E9-FAFB40675027}" type="presOf" srcId="{A9006AAE-38FF-4F64-AD96-C37631E79C57}" destId="{BF39E3F4-5A5A-40F5-A3DF-D8CC6504D2A4}" srcOrd="0" destOrd="0" presId="urn:microsoft.com/office/officeart/2009/3/layout/StepUpProcess"/>
    <dgm:cxn modelId="{E560D14E-5162-4976-9582-9D61D8894892}" type="presOf" srcId="{CF3C7DB8-8B61-45CB-9EA4-E7E7D145CEA5}" destId="{FC4D5296-C527-46F5-ABCE-A2957C79BBC0}" srcOrd="0" destOrd="0" presId="urn:microsoft.com/office/officeart/2009/3/layout/StepUpProcess"/>
    <dgm:cxn modelId="{CBE6926F-F37E-4F3A-9EB0-4A669926F165}" type="presOf" srcId="{24D6E1F3-5929-44C6-A39D-B5AC4B073D29}" destId="{6241414D-88C1-41A8-97B1-F175F237EF5C}" srcOrd="0" destOrd="0" presId="urn:microsoft.com/office/officeart/2009/3/layout/StepUpProcess"/>
    <dgm:cxn modelId="{45E68DBB-D631-4F74-8366-831A9080B611}" srcId="{A9006AAE-38FF-4F64-AD96-C37631E79C57}" destId="{180C049C-3BF4-4813-8F8A-3B585F443D98}" srcOrd="0" destOrd="0" parTransId="{ECD39A29-EE8C-4D86-A462-789CCF1BF12A}" sibTransId="{595C56A0-680F-48FA-886B-F2E2D974BDE1}"/>
    <dgm:cxn modelId="{8BA10AF6-F57B-437D-9910-CAC0B7E3D8E4}" srcId="{A9006AAE-38FF-4F64-AD96-C37631E79C57}" destId="{CF3C7DB8-8B61-45CB-9EA4-E7E7D145CEA5}" srcOrd="2" destOrd="0" parTransId="{F991BB7A-0659-408C-BF1A-C3FB2999C8D6}" sibTransId="{6418EEE2-0779-4834-A829-18C8FAD6BBE3}"/>
    <dgm:cxn modelId="{813F2254-44B3-4F53-BFE8-23D1D2DDFC77}" type="presParOf" srcId="{BF39E3F4-5A5A-40F5-A3DF-D8CC6504D2A4}" destId="{E8DBB64D-8B44-40B0-8DF2-A7EAC30A2502}" srcOrd="0" destOrd="0" presId="urn:microsoft.com/office/officeart/2009/3/layout/StepUpProcess"/>
    <dgm:cxn modelId="{1BAD8706-FB4A-4724-A6F5-9D34C1DE3550}" type="presParOf" srcId="{E8DBB64D-8B44-40B0-8DF2-A7EAC30A2502}" destId="{84EF68BB-B0A3-468A-90EC-E3AE2D650CCE}" srcOrd="0" destOrd="0" presId="urn:microsoft.com/office/officeart/2009/3/layout/StepUpProcess"/>
    <dgm:cxn modelId="{5660B052-DC29-4E21-9636-6DA0416CFBF8}" type="presParOf" srcId="{E8DBB64D-8B44-40B0-8DF2-A7EAC30A2502}" destId="{81133509-F030-4754-9010-F7C76B3D8EC2}" srcOrd="1" destOrd="0" presId="urn:microsoft.com/office/officeart/2009/3/layout/StepUpProcess"/>
    <dgm:cxn modelId="{500EC90C-2CE4-48C3-8E0B-A6628E33108C}" type="presParOf" srcId="{E8DBB64D-8B44-40B0-8DF2-A7EAC30A2502}" destId="{CFEB8FAC-76EE-43A1-BDEE-ACBA03DBF029}" srcOrd="2" destOrd="0" presId="urn:microsoft.com/office/officeart/2009/3/layout/StepUpProcess"/>
    <dgm:cxn modelId="{49A1657B-918B-4573-9BED-4CBEAE752200}" type="presParOf" srcId="{BF39E3F4-5A5A-40F5-A3DF-D8CC6504D2A4}" destId="{26FB5B83-364F-4861-A675-F12918DA7FF4}" srcOrd="1" destOrd="0" presId="urn:microsoft.com/office/officeart/2009/3/layout/StepUpProcess"/>
    <dgm:cxn modelId="{FF3F7FB4-3C70-4B21-82C3-FFB6C7CD0367}" type="presParOf" srcId="{26FB5B83-364F-4861-A675-F12918DA7FF4}" destId="{EEAE6EC9-C651-471E-B3BF-08DBFCC7AC5D}" srcOrd="0" destOrd="0" presId="urn:microsoft.com/office/officeart/2009/3/layout/StepUpProcess"/>
    <dgm:cxn modelId="{5C3104F6-2E47-4CEA-938F-11278720F1E4}" type="presParOf" srcId="{BF39E3F4-5A5A-40F5-A3DF-D8CC6504D2A4}" destId="{F0136230-B51D-4C57-AE74-AF8C5ED58653}" srcOrd="2" destOrd="0" presId="urn:microsoft.com/office/officeart/2009/3/layout/StepUpProcess"/>
    <dgm:cxn modelId="{464F56F5-541D-43A5-A758-E09B35B48B66}" type="presParOf" srcId="{F0136230-B51D-4C57-AE74-AF8C5ED58653}" destId="{F8A2F5E9-F0C4-4932-8CF3-AF5FC34C0692}" srcOrd="0" destOrd="0" presId="urn:microsoft.com/office/officeart/2009/3/layout/StepUpProcess"/>
    <dgm:cxn modelId="{9A75E762-B8FA-423D-A204-C7EFDEF857EE}" type="presParOf" srcId="{F0136230-B51D-4C57-AE74-AF8C5ED58653}" destId="{6241414D-88C1-41A8-97B1-F175F237EF5C}" srcOrd="1" destOrd="0" presId="urn:microsoft.com/office/officeart/2009/3/layout/StepUpProcess"/>
    <dgm:cxn modelId="{7DC6BD3D-0852-48AC-91CE-27EA4F9A027E}" type="presParOf" srcId="{F0136230-B51D-4C57-AE74-AF8C5ED58653}" destId="{8C1DD902-FC51-4E76-A18B-488310A70CC7}" srcOrd="2" destOrd="0" presId="urn:microsoft.com/office/officeart/2009/3/layout/StepUpProcess"/>
    <dgm:cxn modelId="{2E1EEB9E-646B-44B3-9EF1-6EA2D1D69254}" type="presParOf" srcId="{BF39E3F4-5A5A-40F5-A3DF-D8CC6504D2A4}" destId="{CB7FCF89-8674-48FF-9C48-CD51C7C241AA}" srcOrd="3" destOrd="0" presId="urn:microsoft.com/office/officeart/2009/3/layout/StepUpProcess"/>
    <dgm:cxn modelId="{32A02E8B-28BF-4668-92DB-69BF0528A474}" type="presParOf" srcId="{CB7FCF89-8674-48FF-9C48-CD51C7C241AA}" destId="{261C543E-722A-4CBE-AF37-3951CEDA7D7E}" srcOrd="0" destOrd="0" presId="urn:microsoft.com/office/officeart/2009/3/layout/StepUpProcess"/>
    <dgm:cxn modelId="{1488EFCB-84B5-46DB-BE69-4BB4246489D9}" type="presParOf" srcId="{BF39E3F4-5A5A-40F5-A3DF-D8CC6504D2A4}" destId="{B458E871-7249-4D06-BED1-CC79A6C694AB}" srcOrd="4" destOrd="0" presId="urn:microsoft.com/office/officeart/2009/3/layout/StepUpProcess"/>
    <dgm:cxn modelId="{F99AEBB6-E96C-4F53-9F3D-AB9DD86F3F87}" type="presParOf" srcId="{B458E871-7249-4D06-BED1-CC79A6C694AB}" destId="{69378467-5DEF-48CA-A866-2968670497C7}" srcOrd="0" destOrd="0" presId="urn:microsoft.com/office/officeart/2009/3/layout/StepUpProcess"/>
    <dgm:cxn modelId="{5ABDBF18-4EF3-48FF-8361-8946F3F93BB9}" type="presParOf" srcId="{B458E871-7249-4D06-BED1-CC79A6C694AB}" destId="{FC4D5296-C527-46F5-ABCE-A2957C79BBC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B3C6E5-9AF6-40BD-909F-6E35AF302F43}">
      <dsp:nvSpPr>
        <dsp:cNvPr id="0" name=""/>
        <dsp:cNvSpPr/>
      </dsp:nvSpPr>
      <dsp:spPr>
        <a:xfrm>
          <a:off x="-5753925" y="-881220"/>
          <a:ext cx="6854417" cy="6854417"/>
        </a:xfrm>
        <a:prstGeom prst="blockArc">
          <a:avLst>
            <a:gd name="adj1" fmla="val 18900000"/>
            <a:gd name="adj2" fmla="val 2700000"/>
            <a:gd name="adj3" fmla="val 445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768B93-C1A6-4765-B266-2E58F817A7DC}">
      <dsp:nvSpPr>
        <dsp:cNvPr id="0" name=""/>
        <dsp:cNvSpPr/>
      </dsp:nvSpPr>
      <dsp:spPr>
        <a:xfrm>
          <a:off x="357202" y="231481"/>
          <a:ext cx="10725832" cy="46275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731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Изучение потребностей и образовательных запросов родителей в области психологического сопровождения и развития ребенка дошкольного возраста</a:t>
          </a:r>
        </a:p>
      </dsp:txBody>
      <dsp:txXfrm>
        <a:off x="357202" y="231481"/>
        <a:ext cx="10725832" cy="462758"/>
      </dsp:txXfrm>
    </dsp:sp>
    <dsp:sp modelId="{137E9561-DD17-46F9-A231-84AB8F87CF45}">
      <dsp:nvSpPr>
        <dsp:cNvPr id="0" name=""/>
        <dsp:cNvSpPr/>
      </dsp:nvSpPr>
      <dsp:spPr>
        <a:xfrm>
          <a:off x="67977" y="173636"/>
          <a:ext cx="578448" cy="5784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289631-52AA-451F-BFF0-20FA732A61B1}">
      <dsp:nvSpPr>
        <dsp:cNvPr id="0" name=""/>
        <dsp:cNvSpPr/>
      </dsp:nvSpPr>
      <dsp:spPr>
        <a:xfrm>
          <a:off x="776271" y="926026"/>
          <a:ext cx="10306763" cy="462758"/>
        </a:xfrm>
        <a:prstGeom prst="rect">
          <a:avLst/>
        </a:prstGeom>
        <a:solidFill>
          <a:schemeClr val="accent2">
            <a:hueOff val="1024256"/>
            <a:satOff val="-180"/>
            <a:lumOff val="46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731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Разработка и проведение интерактивных встреч, обучающихся семинаров-практикумов в рамках родительского клуба «Осознанный родитель»;</a:t>
          </a:r>
          <a:endParaRPr lang="ru-RU" sz="18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776271" y="926026"/>
        <a:ext cx="10306763" cy="462758"/>
      </dsp:txXfrm>
    </dsp:sp>
    <dsp:sp modelId="{C839B3AC-C36A-41C7-B817-6820316EF289}">
      <dsp:nvSpPr>
        <dsp:cNvPr id="0" name=""/>
        <dsp:cNvSpPr/>
      </dsp:nvSpPr>
      <dsp:spPr>
        <a:xfrm>
          <a:off x="487047" y="868182"/>
          <a:ext cx="578448" cy="5784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024256"/>
              <a:satOff val="-180"/>
              <a:lumOff val="4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697084-C6F5-478E-A808-3107DD244540}">
      <dsp:nvSpPr>
        <dsp:cNvPr id="0" name=""/>
        <dsp:cNvSpPr/>
      </dsp:nvSpPr>
      <dsp:spPr>
        <a:xfrm>
          <a:off x="1005920" y="1620063"/>
          <a:ext cx="10077115" cy="462758"/>
        </a:xfrm>
        <a:prstGeom prst="rect">
          <a:avLst/>
        </a:prstGeom>
        <a:solidFill>
          <a:schemeClr val="accent2">
            <a:hueOff val="2048513"/>
            <a:satOff val="-360"/>
            <a:lumOff val="92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731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Создание интернет-платформы для родителей и педагогов ДОУ «Осознанный родитель»; </a:t>
          </a:r>
          <a:endParaRPr lang="ru-RU" sz="18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005920" y="1620063"/>
        <a:ext cx="10077115" cy="462758"/>
      </dsp:txXfrm>
    </dsp:sp>
    <dsp:sp modelId="{7CEA5826-D40C-4168-9956-60E8000C110E}">
      <dsp:nvSpPr>
        <dsp:cNvPr id="0" name=""/>
        <dsp:cNvSpPr/>
      </dsp:nvSpPr>
      <dsp:spPr>
        <a:xfrm>
          <a:off x="716695" y="1562218"/>
          <a:ext cx="578448" cy="5784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2048513"/>
              <a:satOff val="-360"/>
              <a:lumOff val="921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617FD3-4967-4E4D-A1CD-2EA53136CFB5}">
      <dsp:nvSpPr>
        <dsp:cNvPr id="0" name=""/>
        <dsp:cNvSpPr/>
      </dsp:nvSpPr>
      <dsp:spPr>
        <a:xfrm>
          <a:off x="1079244" y="2314609"/>
          <a:ext cx="10003790" cy="462758"/>
        </a:xfrm>
        <a:prstGeom prst="rect">
          <a:avLst/>
        </a:prstGeom>
        <a:solidFill>
          <a:schemeClr val="accent2">
            <a:hueOff val="3072769"/>
            <a:satOff val="-539"/>
            <a:lumOff val="138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731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Разработка информационных материалов (в том числе он-лайн продуктов) по заявленной тематике; </a:t>
          </a:r>
          <a:endParaRPr lang="ru-RU" sz="18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079244" y="2314609"/>
        <a:ext cx="10003790" cy="462758"/>
      </dsp:txXfrm>
    </dsp:sp>
    <dsp:sp modelId="{6CD301C3-75AD-4F62-A3CF-3AD8E28D7599}">
      <dsp:nvSpPr>
        <dsp:cNvPr id="0" name=""/>
        <dsp:cNvSpPr/>
      </dsp:nvSpPr>
      <dsp:spPr>
        <a:xfrm>
          <a:off x="790020" y="2256764"/>
          <a:ext cx="578448" cy="5784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072769"/>
              <a:satOff val="-539"/>
              <a:lumOff val="138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841FA7-6641-4496-97EF-FC4F4974E465}">
      <dsp:nvSpPr>
        <dsp:cNvPr id="0" name=""/>
        <dsp:cNvSpPr/>
      </dsp:nvSpPr>
      <dsp:spPr>
        <a:xfrm>
          <a:off x="1005920" y="3009154"/>
          <a:ext cx="10077115" cy="462758"/>
        </a:xfrm>
        <a:prstGeom prst="rect">
          <a:avLst/>
        </a:prstGeom>
        <a:solidFill>
          <a:schemeClr val="accent2">
            <a:hueOff val="4097025"/>
            <a:satOff val="-719"/>
            <a:lumOff val="184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731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Психологическая поддержка и оказание психологической помощи родителям.</a:t>
          </a:r>
          <a:endParaRPr lang="ru-RU" sz="18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005920" y="3009154"/>
        <a:ext cx="10077115" cy="462758"/>
      </dsp:txXfrm>
    </dsp:sp>
    <dsp:sp modelId="{48728714-E6CD-4275-B992-0D5E07B9D956}">
      <dsp:nvSpPr>
        <dsp:cNvPr id="0" name=""/>
        <dsp:cNvSpPr/>
      </dsp:nvSpPr>
      <dsp:spPr>
        <a:xfrm>
          <a:off x="716695" y="2951309"/>
          <a:ext cx="578448" cy="5784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4097025"/>
              <a:satOff val="-719"/>
              <a:lumOff val="184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69FDA4-1504-4260-814E-F21C62343FFE}">
      <dsp:nvSpPr>
        <dsp:cNvPr id="0" name=""/>
        <dsp:cNvSpPr/>
      </dsp:nvSpPr>
      <dsp:spPr>
        <a:xfrm>
          <a:off x="776271" y="3703191"/>
          <a:ext cx="10306763" cy="462758"/>
        </a:xfrm>
        <a:prstGeom prst="rect">
          <a:avLst/>
        </a:prstGeom>
        <a:solidFill>
          <a:schemeClr val="accent2">
            <a:hueOff val="5121281"/>
            <a:satOff val="-899"/>
            <a:lumOff val="230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731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Осуществление  диспетчерской функции в системе психолого-педагогического сопровождения.</a:t>
          </a:r>
          <a:endParaRPr lang="ru-RU" sz="18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776271" y="3703191"/>
        <a:ext cx="10306763" cy="462758"/>
      </dsp:txXfrm>
    </dsp:sp>
    <dsp:sp modelId="{199F9F1A-4373-4379-A440-9E85B229F376}">
      <dsp:nvSpPr>
        <dsp:cNvPr id="0" name=""/>
        <dsp:cNvSpPr/>
      </dsp:nvSpPr>
      <dsp:spPr>
        <a:xfrm>
          <a:off x="487047" y="3645346"/>
          <a:ext cx="578448" cy="5784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5121281"/>
              <a:satOff val="-899"/>
              <a:lumOff val="230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F3D136-8554-430B-873A-424D19197919}">
      <dsp:nvSpPr>
        <dsp:cNvPr id="0" name=""/>
        <dsp:cNvSpPr/>
      </dsp:nvSpPr>
      <dsp:spPr>
        <a:xfrm>
          <a:off x="357202" y="4397736"/>
          <a:ext cx="10725832" cy="462758"/>
        </a:xfrm>
        <a:prstGeom prst="rect">
          <a:avLst/>
        </a:prstGeom>
        <a:solidFill>
          <a:schemeClr val="accent2">
            <a:hueOff val="6145538"/>
            <a:satOff val="-1079"/>
            <a:lumOff val="276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731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Обеспечение квалифицированной помощи и поддержки родителей, имеющих детей с ОВЗ.</a:t>
          </a:r>
          <a:endParaRPr lang="ru-RU" sz="18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57202" y="4397736"/>
        <a:ext cx="10725832" cy="462758"/>
      </dsp:txXfrm>
    </dsp:sp>
    <dsp:sp modelId="{FD7D79B5-F457-4C7B-8202-472F3F62274E}">
      <dsp:nvSpPr>
        <dsp:cNvPr id="0" name=""/>
        <dsp:cNvSpPr/>
      </dsp:nvSpPr>
      <dsp:spPr>
        <a:xfrm>
          <a:off x="67977" y="4339891"/>
          <a:ext cx="578448" cy="5784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145538"/>
              <a:satOff val="-1079"/>
              <a:lumOff val="276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C4BC12-94D6-49DA-912C-A032AF6CF886}">
      <dsp:nvSpPr>
        <dsp:cNvPr id="0" name=""/>
        <dsp:cNvSpPr/>
      </dsp:nvSpPr>
      <dsp:spPr>
        <a:xfrm>
          <a:off x="2458348" y="59054"/>
          <a:ext cx="2834639" cy="283463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Основная педагогическая идея</a:t>
          </a:r>
        </a:p>
      </dsp:txBody>
      <dsp:txXfrm>
        <a:off x="2836300" y="555116"/>
        <a:ext cx="2078735" cy="1275587"/>
      </dsp:txXfrm>
    </dsp:sp>
    <dsp:sp modelId="{1C0DB28D-B624-454B-85B4-78FFE23370D4}">
      <dsp:nvSpPr>
        <dsp:cNvPr id="0" name=""/>
        <dsp:cNvSpPr/>
      </dsp:nvSpPr>
      <dsp:spPr>
        <a:xfrm>
          <a:off x="3481181" y="1830704"/>
          <a:ext cx="2834639" cy="2834639"/>
        </a:xfrm>
        <a:prstGeom prst="ellipse">
          <a:avLst/>
        </a:prstGeom>
        <a:solidFill>
          <a:schemeClr val="accent2">
            <a:alpha val="50000"/>
            <a:hueOff val="3072769"/>
            <a:satOff val="-539"/>
            <a:lumOff val="138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Универсальная модель образовательных отношений</a:t>
          </a:r>
        </a:p>
      </dsp:txBody>
      <dsp:txXfrm>
        <a:off x="4348108" y="2562986"/>
        <a:ext cx="1700783" cy="1559051"/>
      </dsp:txXfrm>
    </dsp:sp>
    <dsp:sp modelId="{4DF42641-FA64-411B-88EC-AB530E705CEA}">
      <dsp:nvSpPr>
        <dsp:cNvPr id="0" name=""/>
        <dsp:cNvSpPr/>
      </dsp:nvSpPr>
      <dsp:spPr>
        <a:xfrm>
          <a:off x="1435516" y="1830704"/>
          <a:ext cx="2834639" cy="2834639"/>
        </a:xfrm>
        <a:prstGeom prst="ellipse">
          <a:avLst/>
        </a:prstGeom>
        <a:solidFill>
          <a:schemeClr val="accent2">
            <a:alpha val="50000"/>
            <a:hueOff val="6145538"/>
            <a:satOff val="-1079"/>
            <a:lumOff val="276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Проектное образовательное пространство</a:t>
          </a:r>
        </a:p>
      </dsp:txBody>
      <dsp:txXfrm>
        <a:off x="1702444" y="2562986"/>
        <a:ext cx="1700783" cy="15590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5F67D6-AA5A-4BB9-873E-4BB18A4E8ED4}">
      <dsp:nvSpPr>
        <dsp:cNvPr id="0" name=""/>
        <dsp:cNvSpPr/>
      </dsp:nvSpPr>
      <dsp:spPr>
        <a:xfrm>
          <a:off x="3917884" y="1904904"/>
          <a:ext cx="2155104" cy="154332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Осознанный родитель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93223" y="1980243"/>
        <a:ext cx="2004426" cy="1392650"/>
      </dsp:txXfrm>
    </dsp:sp>
    <dsp:sp modelId="{51ED7824-B0DC-4C1E-ABD1-1F5A3EF559FC}">
      <dsp:nvSpPr>
        <dsp:cNvPr id="0" name=""/>
        <dsp:cNvSpPr/>
      </dsp:nvSpPr>
      <dsp:spPr>
        <a:xfrm rot="16200000">
          <a:off x="4586022" y="1495490"/>
          <a:ext cx="81882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18828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A7EC7B-E1E4-4AAE-97AB-58B7F4B5DDC7}">
      <dsp:nvSpPr>
        <dsp:cNvPr id="0" name=""/>
        <dsp:cNvSpPr/>
      </dsp:nvSpPr>
      <dsp:spPr>
        <a:xfrm>
          <a:off x="4273476" y="52046"/>
          <a:ext cx="1443919" cy="1034030"/>
        </a:xfrm>
        <a:prstGeom prst="roundRect">
          <a:avLst/>
        </a:prstGeom>
        <a:solidFill>
          <a:schemeClr val="accent3">
            <a:hueOff val="-1040473"/>
            <a:satOff val="-2831"/>
            <a:lumOff val="-22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STEM-</a:t>
          </a:r>
          <a:r>
            <a:rPr lang="ru-RU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образования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23953" y="102523"/>
        <a:ext cx="1342965" cy="933076"/>
      </dsp:txXfrm>
    </dsp:sp>
    <dsp:sp modelId="{F0C56D6D-4236-4B42-885A-8A95B44952BB}">
      <dsp:nvSpPr>
        <dsp:cNvPr id="0" name=""/>
        <dsp:cNvSpPr/>
      </dsp:nvSpPr>
      <dsp:spPr>
        <a:xfrm rot="19285714">
          <a:off x="5958641" y="1892239"/>
          <a:ext cx="4062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0626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E25706-4D8D-4B77-AA30-320AEDA47841}">
      <dsp:nvSpPr>
        <dsp:cNvPr id="0" name=""/>
        <dsp:cNvSpPr/>
      </dsp:nvSpPr>
      <dsp:spPr>
        <a:xfrm>
          <a:off x="5921192" y="845544"/>
          <a:ext cx="1443919" cy="1034030"/>
        </a:xfrm>
        <a:prstGeom prst="roundRect">
          <a:avLst/>
        </a:prstGeom>
        <a:solidFill>
          <a:schemeClr val="accent3">
            <a:hueOff val="-2080946"/>
            <a:satOff val="-5661"/>
            <a:lumOff val="-44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5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Военно-патриотическая игра «Защитник»</a:t>
          </a:r>
          <a:endParaRPr lang="ru-RU" sz="105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71669" y="896021"/>
        <a:ext cx="1342965" cy="933076"/>
      </dsp:txXfrm>
    </dsp:sp>
    <dsp:sp modelId="{444B02A9-AF67-4A04-92B0-64F6579D1636}">
      <dsp:nvSpPr>
        <dsp:cNvPr id="0" name=""/>
        <dsp:cNvSpPr/>
      </dsp:nvSpPr>
      <dsp:spPr>
        <a:xfrm rot="771429">
          <a:off x="6069707" y="2951632"/>
          <a:ext cx="26171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1717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B48695-6CB0-4EE2-9230-9607855D6091}">
      <dsp:nvSpPr>
        <dsp:cNvPr id="0" name=""/>
        <dsp:cNvSpPr/>
      </dsp:nvSpPr>
      <dsp:spPr>
        <a:xfrm>
          <a:off x="6328144" y="2628518"/>
          <a:ext cx="1443919" cy="1034030"/>
        </a:xfrm>
        <a:prstGeom prst="roundRect">
          <a:avLst/>
        </a:prstGeom>
        <a:solidFill>
          <a:schemeClr val="accent3">
            <a:hueOff val="-3121418"/>
            <a:satOff val="-8492"/>
            <a:lumOff val="-67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Юнармейский Марш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78621" y="2678995"/>
        <a:ext cx="1342965" cy="933076"/>
      </dsp:txXfrm>
    </dsp:sp>
    <dsp:sp modelId="{180BF366-27C7-4A0C-8312-C765E42FDB7C}">
      <dsp:nvSpPr>
        <dsp:cNvPr id="0" name=""/>
        <dsp:cNvSpPr/>
      </dsp:nvSpPr>
      <dsp:spPr>
        <a:xfrm rot="3857143">
          <a:off x="5175368" y="3753293"/>
          <a:ext cx="67718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7181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1FFF82-DB34-4D5A-90D6-8098DAF294A9}">
      <dsp:nvSpPr>
        <dsp:cNvPr id="0" name=""/>
        <dsp:cNvSpPr/>
      </dsp:nvSpPr>
      <dsp:spPr>
        <a:xfrm>
          <a:off x="5187889" y="4058352"/>
          <a:ext cx="1443919" cy="1034030"/>
        </a:xfrm>
        <a:prstGeom prst="roundRect">
          <a:avLst/>
        </a:prstGeom>
        <a:solidFill>
          <a:schemeClr val="accent3">
            <a:hueOff val="-4161891"/>
            <a:satOff val="-11322"/>
            <a:lumOff val="-89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Ростов-ЭКОгород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38366" y="4108829"/>
        <a:ext cx="1342965" cy="933076"/>
      </dsp:txXfrm>
    </dsp:sp>
    <dsp:sp modelId="{16C035DE-912A-4184-B45F-2288729997C9}">
      <dsp:nvSpPr>
        <dsp:cNvPr id="0" name=""/>
        <dsp:cNvSpPr/>
      </dsp:nvSpPr>
      <dsp:spPr>
        <a:xfrm rot="6942857">
          <a:off x="4138322" y="3753293"/>
          <a:ext cx="67718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7181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1DD5BB-B70D-49F1-B2BD-6AB4B06251C6}">
      <dsp:nvSpPr>
        <dsp:cNvPr id="0" name=""/>
        <dsp:cNvSpPr/>
      </dsp:nvSpPr>
      <dsp:spPr>
        <a:xfrm>
          <a:off x="3359063" y="4058352"/>
          <a:ext cx="1443919" cy="1034030"/>
        </a:xfrm>
        <a:prstGeom prst="roundRect">
          <a:avLst/>
        </a:prstGeom>
        <a:solidFill>
          <a:schemeClr val="accent3">
            <a:hueOff val="-5202364"/>
            <a:satOff val="-14153"/>
            <a:lumOff val="-112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Театр, где играют дети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09540" y="4108829"/>
        <a:ext cx="1342965" cy="933076"/>
      </dsp:txXfrm>
    </dsp:sp>
    <dsp:sp modelId="{F3443D73-C723-4F42-B17E-06805365B801}">
      <dsp:nvSpPr>
        <dsp:cNvPr id="0" name=""/>
        <dsp:cNvSpPr/>
      </dsp:nvSpPr>
      <dsp:spPr>
        <a:xfrm rot="10028571">
          <a:off x="3659447" y="2951632"/>
          <a:ext cx="26171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1717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B7548B-C87D-4B85-B6B1-BDC60260F9A2}">
      <dsp:nvSpPr>
        <dsp:cNvPr id="0" name=""/>
        <dsp:cNvSpPr/>
      </dsp:nvSpPr>
      <dsp:spPr>
        <a:xfrm>
          <a:off x="2218808" y="2628518"/>
          <a:ext cx="1443919" cy="1034030"/>
        </a:xfrm>
        <a:prstGeom prst="roundRect">
          <a:avLst/>
        </a:prstGeom>
        <a:solidFill>
          <a:schemeClr val="accent3">
            <a:hueOff val="-6242837"/>
            <a:satOff val="-16983"/>
            <a:lumOff val="-134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Юный Мастер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69285" y="2678995"/>
        <a:ext cx="1342965" cy="933076"/>
      </dsp:txXfrm>
    </dsp:sp>
    <dsp:sp modelId="{5B09045E-2B78-4381-943A-9BA61B9E4B49}">
      <dsp:nvSpPr>
        <dsp:cNvPr id="0" name=""/>
        <dsp:cNvSpPr/>
      </dsp:nvSpPr>
      <dsp:spPr>
        <a:xfrm rot="13114286">
          <a:off x="3991605" y="1892239"/>
          <a:ext cx="4062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0626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DC2FE0-47AC-41B4-A4C2-B30DEAC4EE6C}">
      <dsp:nvSpPr>
        <dsp:cNvPr id="0" name=""/>
        <dsp:cNvSpPr/>
      </dsp:nvSpPr>
      <dsp:spPr>
        <a:xfrm>
          <a:off x="2625760" y="845544"/>
          <a:ext cx="1443919" cy="1034030"/>
        </a:xfrm>
        <a:prstGeom prst="roundRect">
          <a:avLst/>
        </a:prstGeom>
        <a:solidFill>
          <a:schemeClr val="accent3">
            <a:hueOff val="-7283309"/>
            <a:satOff val="-19814"/>
            <a:lumOff val="-1568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Картинная Галерея в детском саду</a:t>
          </a:r>
        </a:p>
      </dsp:txBody>
      <dsp:txXfrm>
        <a:off x="2676237" y="896021"/>
        <a:ext cx="1342965" cy="9330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E8A0B-BDF4-495C-84C9-3E7C346F4522}">
      <dsp:nvSpPr>
        <dsp:cNvPr id="0" name=""/>
        <dsp:cNvSpPr/>
      </dsp:nvSpPr>
      <dsp:spPr>
        <a:xfrm rot="16200000">
          <a:off x="-1303712" y="1303712"/>
          <a:ext cx="4876800" cy="2269374"/>
        </a:xfrm>
        <a:prstGeom prst="flowChartManualOperati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	Подборка диагностических методик по художественно-творческому развитию детей дошкольного возраста в детском саду.</a:t>
          </a:r>
        </a:p>
      </dsp:txBody>
      <dsp:txXfrm rot="5400000">
        <a:off x="1" y="975359"/>
        <a:ext cx="2269374" cy="2926080"/>
      </dsp:txXfrm>
    </dsp:sp>
    <dsp:sp modelId="{4853ADCF-F713-4428-993C-E151500E0557}">
      <dsp:nvSpPr>
        <dsp:cNvPr id="0" name=""/>
        <dsp:cNvSpPr/>
      </dsp:nvSpPr>
      <dsp:spPr>
        <a:xfrm rot="16200000">
          <a:off x="1128445" y="1303712"/>
          <a:ext cx="4876800" cy="2269374"/>
        </a:xfrm>
        <a:prstGeom prst="flowChartManualOperation">
          <a:avLst/>
        </a:prstGeom>
        <a:solidFill>
          <a:schemeClr val="accent5">
            <a:hueOff val="2786997"/>
            <a:satOff val="0"/>
            <a:lumOff val="86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методических рекомендаций по ознакомлению дошкольников с жанрами живописи</a:t>
          </a:r>
        </a:p>
      </dsp:txBody>
      <dsp:txXfrm rot="5400000">
        <a:off x="2432158" y="975359"/>
        <a:ext cx="2269374" cy="2926080"/>
      </dsp:txXfrm>
    </dsp:sp>
    <dsp:sp modelId="{8D5E7569-051A-43DE-869C-427413DA1084}">
      <dsp:nvSpPr>
        <dsp:cNvPr id="0" name=""/>
        <dsp:cNvSpPr/>
      </dsp:nvSpPr>
      <dsp:spPr>
        <a:xfrm rot="16200000">
          <a:off x="3568023" y="1303712"/>
          <a:ext cx="4876800" cy="2269374"/>
        </a:xfrm>
        <a:prstGeom prst="flowChartManualOperation">
          <a:avLst/>
        </a:prstGeom>
        <a:solidFill>
          <a:schemeClr val="accent5">
            <a:hueOff val="5573993"/>
            <a:satOff val="0"/>
            <a:lumOff val="173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Создание презентаций для работы с дошкольниками по проекту</a:t>
          </a:r>
        </a:p>
      </dsp:txBody>
      <dsp:txXfrm rot="5400000">
        <a:off x="4871736" y="975359"/>
        <a:ext cx="2269374" cy="2926080"/>
      </dsp:txXfrm>
    </dsp:sp>
    <dsp:sp modelId="{E34704AC-F048-43DC-B721-176C803CA092}">
      <dsp:nvSpPr>
        <dsp:cNvPr id="0" name=""/>
        <dsp:cNvSpPr/>
      </dsp:nvSpPr>
      <dsp:spPr>
        <a:xfrm rot="16200000">
          <a:off x="6007600" y="1303712"/>
          <a:ext cx="4876800" cy="2269374"/>
        </a:xfrm>
        <a:prstGeom prst="flowChartManualOperation">
          <a:avLst/>
        </a:prstGeom>
        <a:solidFill>
          <a:schemeClr val="accent5">
            <a:hueOff val="8360989"/>
            <a:satOff val="0"/>
            <a:lumOff val="26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мастер-классов по знакомству с жанрами живописи при участии ботанического художника, акварелиста, члена IWS Global </a:t>
          </a:r>
          <a:r>
            <a:rPr lang="ru-RU" sz="1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Membership</a:t>
          </a: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International </a:t>
          </a:r>
          <a:r>
            <a:rPr lang="ru-RU" sz="1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Watercolour</a:t>
          </a: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Society, преподавателя истории искусств и искусствоведения Козловской И. С. </a:t>
          </a:r>
        </a:p>
      </dsp:txBody>
      <dsp:txXfrm rot="5400000">
        <a:off x="7311313" y="975359"/>
        <a:ext cx="2269374" cy="29260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EF68BB-B0A3-468A-90EC-E3AE2D650CCE}">
      <dsp:nvSpPr>
        <dsp:cNvPr id="0" name=""/>
        <dsp:cNvSpPr/>
      </dsp:nvSpPr>
      <dsp:spPr>
        <a:xfrm rot="5400000">
          <a:off x="1702874" y="862344"/>
          <a:ext cx="1488011" cy="2476017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133509-F030-4754-9010-F7C76B3D8EC2}">
      <dsp:nvSpPr>
        <dsp:cNvPr id="0" name=""/>
        <dsp:cNvSpPr/>
      </dsp:nvSpPr>
      <dsp:spPr>
        <a:xfrm>
          <a:off x="1454488" y="1602140"/>
          <a:ext cx="2235362" cy="1959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Динамичность</a:t>
          </a:r>
        </a:p>
      </dsp:txBody>
      <dsp:txXfrm>
        <a:off x="1454488" y="1602140"/>
        <a:ext cx="2235362" cy="1959425"/>
      </dsp:txXfrm>
    </dsp:sp>
    <dsp:sp modelId="{CFEB8FAC-76EE-43A1-BDEE-ACBA03DBF029}">
      <dsp:nvSpPr>
        <dsp:cNvPr id="0" name=""/>
        <dsp:cNvSpPr/>
      </dsp:nvSpPr>
      <dsp:spPr>
        <a:xfrm>
          <a:off x="3268083" y="680057"/>
          <a:ext cx="421766" cy="421766"/>
        </a:xfrm>
        <a:prstGeom prst="triangle">
          <a:avLst>
            <a:gd name="adj" fmla="val 100000"/>
          </a:avLst>
        </a:prstGeom>
        <a:solidFill>
          <a:schemeClr val="accent3">
            <a:hueOff val="-1820827"/>
            <a:satOff val="-4954"/>
            <a:lumOff val="-3922"/>
            <a:alphaOff val="0"/>
          </a:schemeClr>
        </a:solidFill>
        <a:ln w="12700" cap="flat" cmpd="sng" algn="ctr">
          <a:solidFill>
            <a:schemeClr val="accent3">
              <a:hueOff val="-1820827"/>
              <a:satOff val="-4954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A2F5E9-F0C4-4932-8CF3-AF5FC34C0692}">
      <dsp:nvSpPr>
        <dsp:cNvPr id="0" name=""/>
        <dsp:cNvSpPr/>
      </dsp:nvSpPr>
      <dsp:spPr>
        <a:xfrm rot="5400000">
          <a:off x="4439393" y="185190"/>
          <a:ext cx="1488011" cy="2476017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-3641655"/>
            <a:satOff val="-9907"/>
            <a:lumOff val="-7844"/>
            <a:alphaOff val="0"/>
          </a:schemeClr>
        </a:solidFill>
        <a:ln w="12700" cap="flat" cmpd="sng" algn="ctr">
          <a:solidFill>
            <a:schemeClr val="accent3">
              <a:hueOff val="-3641655"/>
              <a:satOff val="-9907"/>
              <a:lumOff val="-78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41414D-88C1-41A8-97B1-F175F237EF5C}">
      <dsp:nvSpPr>
        <dsp:cNvPr id="0" name=""/>
        <dsp:cNvSpPr/>
      </dsp:nvSpPr>
      <dsp:spPr>
        <a:xfrm>
          <a:off x="4191007" y="924985"/>
          <a:ext cx="2235362" cy="1959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Распространение опыта</a:t>
          </a:r>
        </a:p>
      </dsp:txBody>
      <dsp:txXfrm>
        <a:off x="4191007" y="924985"/>
        <a:ext cx="2235362" cy="1959425"/>
      </dsp:txXfrm>
    </dsp:sp>
    <dsp:sp modelId="{8C1DD902-FC51-4E76-A18B-488310A70CC7}">
      <dsp:nvSpPr>
        <dsp:cNvPr id="0" name=""/>
        <dsp:cNvSpPr/>
      </dsp:nvSpPr>
      <dsp:spPr>
        <a:xfrm>
          <a:off x="6004603" y="2903"/>
          <a:ext cx="421766" cy="421766"/>
        </a:xfrm>
        <a:prstGeom prst="triangle">
          <a:avLst>
            <a:gd name="adj" fmla="val 100000"/>
          </a:avLst>
        </a:prstGeom>
        <a:solidFill>
          <a:schemeClr val="accent3">
            <a:hueOff val="-5462482"/>
            <a:satOff val="-14861"/>
            <a:lumOff val="-11765"/>
            <a:alphaOff val="0"/>
          </a:schemeClr>
        </a:solidFill>
        <a:ln w="12700" cap="flat" cmpd="sng" algn="ctr">
          <a:solidFill>
            <a:schemeClr val="accent3">
              <a:hueOff val="-5462482"/>
              <a:satOff val="-14861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378467-5DEF-48CA-A866-2968670497C7}">
      <dsp:nvSpPr>
        <dsp:cNvPr id="0" name=""/>
        <dsp:cNvSpPr/>
      </dsp:nvSpPr>
      <dsp:spPr>
        <a:xfrm rot="5400000">
          <a:off x="7175913" y="-491964"/>
          <a:ext cx="1488011" cy="2476017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-7283309"/>
            <a:satOff val="-19814"/>
            <a:lumOff val="-15687"/>
            <a:alphaOff val="0"/>
          </a:schemeClr>
        </a:solidFill>
        <a:ln w="12700" cap="flat" cmpd="sng" algn="ctr">
          <a:solidFill>
            <a:schemeClr val="accent3">
              <a:hueOff val="-7283309"/>
              <a:satOff val="-19814"/>
              <a:lumOff val="-1568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4D5296-C527-46F5-ABCE-A2957C79BBC0}">
      <dsp:nvSpPr>
        <dsp:cNvPr id="0" name=""/>
        <dsp:cNvSpPr/>
      </dsp:nvSpPr>
      <dsp:spPr>
        <a:xfrm>
          <a:off x="6927527" y="247831"/>
          <a:ext cx="2235362" cy="1959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Создание продукта проекта</a:t>
          </a:r>
        </a:p>
      </dsp:txBody>
      <dsp:txXfrm>
        <a:off x="6927527" y="247831"/>
        <a:ext cx="2235362" cy="19594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82917F9-A36D-B675-4B56-16F49354FF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83352DB-BC8C-DBBB-55E9-26F15C09861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A1885-8F4E-4FE4-9468-C51C61B78FE9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1FBC76B-C1F5-6A79-53D3-A9B8043490B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/>
              <a:t>Название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A43BCE-EAD8-CDE4-D27C-1ED81F290AB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0B3BD-B4E8-4572-9864-CC2B04595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052648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ECBBAE-1C6D-46C8-9CB0-8327F4A01E2A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/>
              <a:t>Название презентации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45385-2381-4A17-9311-D8FEE42422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537670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25224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838274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243214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2.svg"/><Relationship Id="rId7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6.svg"/><Relationship Id="rId7" Type="http://schemas.openxmlformats.org/officeDocument/2006/relationships/image" Target="../media/image5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7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16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openxmlformats.org/officeDocument/2006/relationships/image" Target="../media/image2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5.svg"/><Relationship Id="rId4" Type="http://schemas.openxmlformats.org/officeDocument/2006/relationships/image" Target="../media/image16.svg"/><Relationship Id="rId9" Type="http://schemas.openxmlformats.org/officeDocument/2006/relationships/image" Target="../media/image30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2.svg"/><Relationship Id="rId7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2.svg"/><Relationship Id="rId7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3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.svg"/><Relationship Id="rId9" Type="http://schemas.openxmlformats.org/officeDocument/2006/relationships/image" Target="../media/image7.sv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openxmlformats.org/officeDocument/2006/relationships/image" Target="../media/image2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5.svg"/><Relationship Id="rId4" Type="http://schemas.openxmlformats.org/officeDocument/2006/relationships/image" Target="../media/image16.svg"/><Relationship Id="rId9" Type="http://schemas.openxmlformats.org/officeDocument/2006/relationships/image" Target="../media/image30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2.svg"/><Relationship Id="rId7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2.svg"/><Relationship Id="rId7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2.svg"/><Relationship Id="rId7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22.svg"/><Relationship Id="rId7" Type="http://schemas.openxmlformats.org/officeDocument/2006/relationships/image" Target="../media/image3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2.svg"/><Relationship Id="rId7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2.svg"/><Relationship Id="rId7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2.svg"/><Relationship Id="rId7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2.svg"/><Relationship Id="rId7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2.svg"/><Relationship Id="rId7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31.png"/><Relationship Id="rId4" Type="http://schemas.openxmlformats.org/officeDocument/2006/relationships/image" Target="../media/image24.png"/><Relationship Id="rId9" Type="http://schemas.openxmlformats.org/officeDocument/2006/relationships/image" Target="../media/image5.svg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6.svg"/><Relationship Id="rId7" Type="http://schemas.openxmlformats.org/officeDocument/2006/relationships/image" Target="../media/image20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5" Type="http://schemas.openxmlformats.org/officeDocument/2006/relationships/image" Target="../media/image22.svg"/><Relationship Id="rId10" Type="http://schemas.openxmlformats.org/officeDocument/2006/relationships/image" Target="../media/image5.svg"/><Relationship Id="rId4" Type="http://schemas.openxmlformats.org/officeDocument/2006/relationships/image" Target="../media/image21.png"/><Relationship Id="rId9" Type="http://schemas.openxmlformats.org/officeDocument/2006/relationships/image" Target="../media/image32.pn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2.svg"/><Relationship Id="rId7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2.svg"/><Relationship Id="rId7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8.png"/><Relationship Id="rId5" Type="http://schemas.openxmlformats.org/officeDocument/2006/relationships/image" Target="../media/image33.png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20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7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8.png"/><Relationship Id="rId5" Type="http://schemas.openxmlformats.org/officeDocument/2006/relationships/image" Target="../media/image33.png"/><Relationship Id="rId4" Type="http://schemas.openxmlformats.org/officeDocument/2006/relationships/image" Target="../media/image16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20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svg"/><Relationship Id="rId4" Type="http://schemas.openxmlformats.org/officeDocument/2006/relationships/image" Target="../media/image20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2.svg"/><Relationship Id="rId7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svg"/><Relationship Id="rId5" Type="http://schemas.openxmlformats.org/officeDocument/2006/relationships/image" Target="../media/image19.png"/><Relationship Id="rId4" Type="http://schemas.openxmlformats.org/officeDocument/2006/relationships/image" Target="../media/image23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2.svg"/><Relationship Id="rId7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svg"/><Relationship Id="rId5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2.svg"/><Relationship Id="rId7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19.png"/><Relationship Id="rId4" Type="http://schemas.openxmlformats.org/officeDocument/2006/relationships/image" Target="../media/image23.png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6.svg"/><Relationship Id="rId7" Type="http://schemas.openxmlformats.org/officeDocument/2006/relationships/image" Target="../media/image5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9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7.sv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16.sv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openxmlformats.org/officeDocument/2006/relationships/image" Target="../media/image2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5.svg"/><Relationship Id="rId4" Type="http://schemas.openxmlformats.org/officeDocument/2006/relationships/image" Target="../media/image16.svg"/><Relationship Id="rId9" Type="http://schemas.openxmlformats.org/officeDocument/2006/relationships/image" Target="../media/image30.png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2.svg"/><Relationship Id="rId7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sv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2.svg"/><Relationship Id="rId7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sv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1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5">
            <a:extLst>
              <a:ext uri="{FF2B5EF4-FFF2-40B4-BE49-F238E27FC236}">
                <a16:creationId xmlns:a16="http://schemas.microsoft.com/office/drawing/2014/main" id="{637A734D-36B0-F2FB-7EF8-9EFD59E64127}"/>
              </a:ext>
            </a:extLst>
          </p:cNvPr>
          <p:cNvSpPr/>
          <p:nvPr userDrawn="1"/>
        </p:nvSpPr>
        <p:spPr>
          <a:xfrm>
            <a:off x="5534025" y="0"/>
            <a:ext cx="6657975" cy="5941699"/>
          </a:xfrm>
          <a:custGeom>
            <a:avLst/>
            <a:gdLst/>
            <a:ahLst/>
            <a:cxnLst/>
            <a:rect l="l" t="t" r="r" b="b"/>
            <a:pathLst>
              <a:path w="11963400" h="11290300">
                <a:moveTo>
                  <a:pt x="11963028" y="11289792"/>
                </a:moveTo>
                <a:lnTo>
                  <a:pt x="0" y="11289792"/>
                </a:lnTo>
                <a:lnTo>
                  <a:pt x="6518165" y="0"/>
                </a:lnTo>
                <a:lnTo>
                  <a:pt x="11963015" y="0"/>
                </a:lnTo>
                <a:lnTo>
                  <a:pt x="11963028" y="11289792"/>
                </a:lnTo>
                <a:close/>
              </a:path>
            </a:pathLst>
          </a:custGeom>
          <a:solidFill>
            <a:srgbClr val="E6E9EB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C931A0E0-8FAE-8481-17EF-94DF57AC1BA8}"/>
              </a:ext>
            </a:extLst>
          </p:cNvPr>
          <p:cNvSpPr/>
          <p:nvPr userDrawn="1"/>
        </p:nvSpPr>
        <p:spPr>
          <a:xfrm>
            <a:off x="0" y="0"/>
            <a:ext cx="12192000" cy="2277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F3069FE-14F8-3583-14C6-ADCB75EEEF71}"/>
              </a:ext>
            </a:extLst>
          </p:cNvPr>
          <p:cNvSpPr/>
          <p:nvPr userDrawn="1"/>
        </p:nvSpPr>
        <p:spPr>
          <a:xfrm>
            <a:off x="6838950" y="3679461"/>
            <a:ext cx="5353050" cy="2262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6B089-7384-0D9F-CE7C-3370F57B3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00900" y="4922167"/>
            <a:ext cx="3225533" cy="559023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pic>
        <p:nvPicPr>
          <p:cNvPr id="23" name="object 3">
            <a:extLst>
              <a:ext uri="{FF2B5EF4-FFF2-40B4-BE49-F238E27FC236}">
                <a16:creationId xmlns:a16="http://schemas.microsoft.com/office/drawing/2014/main" id="{00BB84BD-B66C-2FF9-788C-7C5398E225AD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"/>
          <a:stretch/>
        </p:blipFill>
        <p:spPr>
          <a:xfrm>
            <a:off x="492249" y="3679461"/>
            <a:ext cx="6429960" cy="2262238"/>
          </a:xfrm>
          <a:prstGeom prst="rect">
            <a:avLst/>
          </a:prstGeom>
        </p:spPr>
      </p:pic>
      <p:sp>
        <p:nvSpPr>
          <p:cNvPr id="43" name="Текст 42">
            <a:extLst>
              <a:ext uri="{FF2B5EF4-FFF2-40B4-BE49-F238E27FC236}">
                <a16:creationId xmlns:a16="http://schemas.microsoft.com/office/drawing/2014/main" id="{1A665C6F-85F2-F55D-3F0B-5A853C5C0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00900" y="5561299"/>
            <a:ext cx="4121150" cy="380399"/>
          </a:xfrm>
        </p:spPr>
        <p:txBody>
          <a:bodyPr>
            <a:normAutofit/>
          </a:bodyPr>
          <a:lstStyle>
            <a:lvl1pPr marL="0" indent="0">
              <a:buNone/>
              <a:defRPr sz="1000" i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5" name="Заголовок 64">
            <a:extLst>
              <a:ext uri="{FF2B5EF4-FFF2-40B4-BE49-F238E27FC236}">
                <a16:creationId xmlns:a16="http://schemas.microsoft.com/office/drawing/2014/main" id="{6C5939A3-860D-CD17-0C83-B2816B731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2249" y="695123"/>
            <a:ext cx="7746876" cy="1192206"/>
          </a:xfrm>
          <a:prstGeom prst="rect">
            <a:avLst/>
          </a:prstGeom>
        </p:spPr>
        <p:txBody>
          <a:bodyPr/>
          <a:lstStyle>
            <a:lvl1pPr>
              <a:defRPr sz="3200" spc="-150"/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4" name="Текст 42">
            <a:extLst>
              <a:ext uri="{FF2B5EF4-FFF2-40B4-BE49-F238E27FC236}">
                <a16:creationId xmlns:a16="http://schemas.microsoft.com/office/drawing/2014/main" id="{E0531C7E-E39B-BF9E-CA63-37F81FBE41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4325" y="6262132"/>
            <a:ext cx="4121150" cy="330484"/>
          </a:xfrm>
        </p:spPr>
        <p:txBody>
          <a:bodyPr>
            <a:normAutofit/>
          </a:bodyPr>
          <a:lstStyle>
            <a:lvl1pPr marL="0" indent="0" algn="r">
              <a:buNone/>
              <a:defRPr sz="15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Дата (</a:t>
            </a:r>
            <a:r>
              <a:rPr lang="ru-RU" dirty="0" err="1"/>
              <a:t>дд.мм.гг</a:t>
            </a:r>
            <a:r>
              <a:rPr lang="ru-RU" dirty="0"/>
              <a:t>.)</a:t>
            </a:r>
          </a:p>
        </p:txBody>
      </p:sp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6ED1A5A8-03A0-5B90-3E77-2150FAC40B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13637"/>
          <a:stretch/>
        </p:blipFill>
        <p:spPr>
          <a:xfrm flipH="1">
            <a:off x="-1" y="2978627"/>
            <a:ext cx="1569159" cy="2262239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6F7FF35C-36DE-CB11-90A7-C8F9037F56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2711"/>
          <a:stretch/>
        </p:blipFill>
        <p:spPr>
          <a:xfrm flipV="1">
            <a:off x="10423264" y="3839676"/>
            <a:ext cx="1767680" cy="2262239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5A35107-3651-41CE-83D2-A00DC88073E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4149079-642C-4035-8659-8A0A4678E3D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23264" y="916301"/>
            <a:ext cx="1400682" cy="64781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A867656-1A3B-4A97-B818-13976F1F8BE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24864" y="888821"/>
            <a:ext cx="765045" cy="70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698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469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orient="horz" pos="34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2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1E9984-E201-5D45-95C1-BEEB158192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19526" y="1834980"/>
            <a:ext cx="5008792" cy="43589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442027D7-2357-DCE0-B10C-BCBBC5B113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719526" y="1163411"/>
            <a:ext cx="5008792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10219" y="1163411"/>
            <a:ext cx="3299736" cy="2873614"/>
          </a:xfrm>
          <a:prstGeom prst="roundRect">
            <a:avLst>
              <a:gd name="adj" fmla="val 293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7" name="Рисунок 26">
            <a:extLst>
              <a:ext uri="{FF2B5EF4-FFF2-40B4-BE49-F238E27FC236}">
                <a16:creationId xmlns:a16="http://schemas.microsoft.com/office/drawing/2014/main" id="{98D39BAE-B720-4BF6-856A-F71FA20F9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682" y="1318748"/>
            <a:ext cx="3299914" cy="2873614"/>
          </a:xfrm>
          <a:prstGeom prst="roundRect">
            <a:avLst>
              <a:gd name="adj" fmla="val 3334"/>
            </a:avLst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>
              <a:defRPr lang="ru-RU" sz="16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Место для изображения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97585077-CDA8-4376-B02B-885E6029929E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2641309" y="3143378"/>
            <a:ext cx="3299736" cy="2873614"/>
          </a:xfrm>
          <a:prstGeom prst="roundRect">
            <a:avLst>
              <a:gd name="adj" fmla="val 293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1" name="Рисунок 26">
            <a:extLst>
              <a:ext uri="{FF2B5EF4-FFF2-40B4-BE49-F238E27FC236}">
                <a16:creationId xmlns:a16="http://schemas.microsoft.com/office/drawing/2014/main" id="{A3EE3317-1C22-4C97-BB8D-B94BA35A54B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892119" y="3297604"/>
            <a:ext cx="3299914" cy="2873614"/>
          </a:xfrm>
          <a:prstGeom prst="roundRect">
            <a:avLst>
              <a:gd name="adj" fmla="val 3334"/>
            </a:avLst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Место для изображения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A0ACDA5-EFC0-4474-A605-20237AF4896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124325" y="1353739"/>
            <a:ext cx="1457325" cy="14573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Место для иконки (изображения)</a:t>
            </a:r>
          </a:p>
        </p:txBody>
      </p:sp>
      <p:sp>
        <p:nvSpPr>
          <p:cNvPr id="22" name="Рисунок 3">
            <a:extLst>
              <a:ext uri="{FF2B5EF4-FFF2-40B4-BE49-F238E27FC236}">
                <a16:creationId xmlns:a16="http://schemas.microsoft.com/office/drawing/2014/main" id="{7FDE7A27-A267-4CB9-80D8-7E62B3D0CA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56314" y="4559667"/>
            <a:ext cx="1457325" cy="14573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Место для иконки (изображения)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0CA53B-6B9B-994C-BF58-77E9381B99A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5FE997-FBAD-DC3D-FB5A-265F8F2A641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783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+3 фо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Объект 2">
            <a:extLst>
              <a:ext uri="{FF2B5EF4-FFF2-40B4-BE49-F238E27FC236}">
                <a16:creationId xmlns:a16="http://schemas.microsoft.com/office/drawing/2014/main" id="{205E2047-7916-4FB7-A91C-38F0651CE750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613809" y="3309377"/>
            <a:ext cx="2676525" cy="2670396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41E5E7-C7CB-4B11-8DC8-3EBA147F4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E922DDA1-A522-4ED9-B86D-77993344583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7510927" y="3309377"/>
            <a:ext cx="2676525" cy="2670396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EA269501-CC6F-4B76-88F5-3B3AA7AEBB3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562368" y="3309377"/>
            <a:ext cx="2676525" cy="2670396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3" name="Рисунок 24">
            <a:extLst>
              <a:ext uri="{FF2B5EF4-FFF2-40B4-BE49-F238E27FC236}">
                <a16:creationId xmlns:a16="http://schemas.microsoft.com/office/drawing/2014/main" id="{0D08EDBA-BAD3-EFDF-7A1F-23A10BEEB0E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6456F916-69FD-4508-10CD-2EE866D7F75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741196" y="3384303"/>
            <a:ext cx="2676525" cy="2676525"/>
          </a:xfrm>
          <a:prstGeom prst="ellipse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Ваше фото</a:t>
            </a:r>
          </a:p>
        </p:txBody>
      </p:sp>
      <p:sp>
        <p:nvSpPr>
          <p:cNvPr id="21" name="Рисунок 19">
            <a:extLst>
              <a:ext uri="{FF2B5EF4-FFF2-40B4-BE49-F238E27FC236}">
                <a16:creationId xmlns:a16="http://schemas.microsoft.com/office/drawing/2014/main" id="{7A3220C5-01EA-E8BC-B225-81C393E3B0B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89755" y="3384303"/>
            <a:ext cx="2676525" cy="2676525"/>
          </a:xfrm>
          <a:prstGeom prst="ellipse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Ваше фото</a:t>
            </a:r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95D092EE-CD7A-6608-62AA-FE831A85705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638314" y="3384303"/>
            <a:ext cx="2676525" cy="2676525"/>
          </a:xfrm>
          <a:prstGeom prst="ellipse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Ваше фото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3DE965E3-8817-4CFE-92CA-F56038B72A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962" y="1834981"/>
            <a:ext cx="8332787" cy="119635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7D67D2D5-35A0-4F82-A6A4-FD5057B7A380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4963" y="1163411"/>
            <a:ext cx="5008792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8" name="Заголовок 12">
            <a:extLst>
              <a:ext uri="{FF2B5EF4-FFF2-40B4-BE49-F238E27FC236}">
                <a16:creationId xmlns:a16="http://schemas.microsoft.com/office/drawing/2014/main" id="{7405A6A0-0BF3-431D-965E-833A8EDBD3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24E92A-0661-3D46-264E-478C700E7C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CE97DA-7A7C-D93C-E20F-B0C958D7E89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81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346DDD-CF9E-B0DD-7D19-A85481DBC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24">
            <a:extLst>
              <a:ext uri="{FF2B5EF4-FFF2-40B4-BE49-F238E27FC236}">
                <a16:creationId xmlns:a16="http://schemas.microsoft.com/office/drawing/2014/main" id="{A4FD3881-7339-84AE-820C-C636BCDBC5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2" name="Диаграмма 11">
            <a:extLst>
              <a:ext uri="{FF2B5EF4-FFF2-40B4-BE49-F238E27FC236}">
                <a16:creationId xmlns:a16="http://schemas.microsoft.com/office/drawing/2014/main" id="{F89C6C30-0EA4-11BB-2618-4B4E7C4B9B74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334962" y="1076325"/>
            <a:ext cx="8370887" cy="512921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Диаграмма</a:t>
            </a:r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4F1E3968-C051-BF1E-D485-5293D26CCBE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991438" y="1076325"/>
            <a:ext cx="2828925" cy="2286000"/>
          </a:xfrm>
          <a:prstGeom prst="roundRect">
            <a:avLst>
              <a:gd name="adj" fmla="val 3873"/>
            </a:avLst>
          </a:prstGeom>
          <a:solidFill>
            <a:schemeClr val="tx1"/>
          </a:solidFill>
          <a:ln w="6350">
            <a:solidFill>
              <a:schemeClr val="tx1"/>
            </a:solidFill>
          </a:ln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3" name="Объект 13">
            <a:extLst>
              <a:ext uri="{FF2B5EF4-FFF2-40B4-BE49-F238E27FC236}">
                <a16:creationId xmlns:a16="http://schemas.microsoft.com/office/drawing/2014/main" id="{C2818C45-D00E-4F6A-B945-2B3E17E9872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994370" y="3598294"/>
            <a:ext cx="2828925" cy="2607243"/>
          </a:xfrm>
          <a:prstGeom prst="roundRect">
            <a:avLst>
              <a:gd name="adj" fmla="val 3873"/>
            </a:avLst>
          </a:prstGeom>
          <a:solidFill>
            <a:schemeClr val="bg2"/>
          </a:solidFill>
          <a:ln w="63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1" name="Заголовок 12">
            <a:extLst>
              <a:ext uri="{FF2B5EF4-FFF2-40B4-BE49-F238E27FC236}">
                <a16:creationId xmlns:a16="http://schemas.microsoft.com/office/drawing/2014/main" id="{68392316-EDA1-48FA-A348-016A041105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EDDC1E-2978-F42E-FC05-66B32121BBE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045BF3-B628-24CB-8A7E-116ACCF96E7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782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етка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2">
            <a:extLst>
              <a:ext uri="{FF2B5EF4-FFF2-40B4-BE49-F238E27FC236}">
                <a16:creationId xmlns:a16="http://schemas.microsoft.com/office/drawing/2014/main" id="{EA042FC1-C611-F3D8-D746-9F484B388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5" name="Рисунок 24">
            <a:extLst>
              <a:ext uri="{FF2B5EF4-FFF2-40B4-BE49-F238E27FC236}">
                <a16:creationId xmlns:a16="http://schemas.microsoft.com/office/drawing/2014/main" id="{77870940-93A2-7050-97CE-C87A9AC07A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F02F672B-EAA6-7301-20FA-8640669E21D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153398" y="4175832"/>
            <a:ext cx="3703638" cy="2063750"/>
          </a:xfrm>
          <a:prstGeom prst="roundRect">
            <a:avLst>
              <a:gd name="adj" fmla="val 7436"/>
            </a:avLst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ru-RU" sz="1800" dirty="0"/>
              <a:t>Изображение</a:t>
            </a:r>
            <a:endParaRPr lang="ru-RU" dirty="0"/>
          </a:p>
        </p:txBody>
      </p:sp>
      <p:sp>
        <p:nvSpPr>
          <p:cNvPr id="26" name="Рисунок 24">
            <a:extLst>
              <a:ext uri="{FF2B5EF4-FFF2-40B4-BE49-F238E27FC236}">
                <a16:creationId xmlns:a16="http://schemas.microsoft.com/office/drawing/2014/main" id="{071F349B-D5D0-E8CD-0E30-B36CEB2DEAF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3546" y="4175832"/>
            <a:ext cx="3703638" cy="2063750"/>
          </a:xfrm>
          <a:prstGeom prst="roundRect">
            <a:avLst>
              <a:gd name="adj" fmla="val 7436"/>
            </a:avLst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ru-RU" sz="1800" dirty="0"/>
              <a:t>Изображение</a:t>
            </a:r>
            <a:endParaRPr lang="ru-RU" dirty="0"/>
          </a:p>
        </p:txBody>
      </p:sp>
      <p:sp>
        <p:nvSpPr>
          <p:cNvPr id="31" name="Номер слайда 30">
            <a:extLst>
              <a:ext uri="{FF2B5EF4-FFF2-40B4-BE49-F238E27FC236}">
                <a16:creationId xmlns:a16="http://schemas.microsoft.com/office/drawing/2014/main" id="{BF61F3B1-D4D4-394C-6DDD-81B4112AE4A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Объект 32">
            <a:extLst>
              <a:ext uri="{FF2B5EF4-FFF2-40B4-BE49-F238E27FC236}">
                <a16:creationId xmlns:a16="http://schemas.microsoft.com/office/drawing/2014/main" id="{F62E6878-BB64-A6B1-F4FD-E52AD9D86A71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223838" y="1365250"/>
            <a:ext cx="3703637" cy="2063750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35" name="Объект 32">
            <a:extLst>
              <a:ext uri="{FF2B5EF4-FFF2-40B4-BE49-F238E27FC236}">
                <a16:creationId xmlns:a16="http://schemas.microsoft.com/office/drawing/2014/main" id="{AD0EDA63-BA82-003F-F70F-C8CDC2D230C2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153399" y="1365250"/>
            <a:ext cx="3703637" cy="2063750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36" name="Объект 32">
            <a:extLst>
              <a:ext uri="{FF2B5EF4-FFF2-40B4-BE49-F238E27FC236}">
                <a16:creationId xmlns:a16="http://schemas.microsoft.com/office/drawing/2014/main" id="{2F96BC72-83CE-3567-030F-73E6EB648B6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4188472" y="4175832"/>
            <a:ext cx="3703637" cy="2063750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6" name="Рисунок 24">
            <a:extLst>
              <a:ext uri="{FF2B5EF4-FFF2-40B4-BE49-F238E27FC236}">
                <a16:creationId xmlns:a16="http://schemas.microsoft.com/office/drawing/2014/main" id="{2C6CD060-5363-4E20-9DE3-448AD06C17F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188471" y="1365250"/>
            <a:ext cx="3703638" cy="2063750"/>
          </a:xfrm>
          <a:prstGeom prst="roundRect">
            <a:avLst>
              <a:gd name="adj" fmla="val 7436"/>
            </a:avLst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ru-RU" sz="1800" dirty="0"/>
              <a:t>Изображение</a:t>
            </a:r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DB8A62-1E27-4939-BA70-8E9C4AFE12C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223546" y="3705713"/>
            <a:ext cx="11633490" cy="139066"/>
          </a:xfrm>
          <a:prstGeom prst="roundRect">
            <a:avLst>
              <a:gd name="adj" fmla="val 50000"/>
            </a:avLst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7295C8-EEB4-57B8-394D-53B2224ED0C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81D718-1221-353C-3742-0FB713DF4DA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369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етка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731B2953-9F07-7D70-CC7D-43CD58DEEB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1929"/>
          <a:stretch/>
        </p:blipFill>
        <p:spPr>
          <a:xfrm flipV="1">
            <a:off x="10647954" y="2020796"/>
            <a:ext cx="1544046" cy="3313203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6A7E2B8-0530-4E90-99C5-936B8E320A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2163" r="31235"/>
          <a:stretch/>
        </p:blipFill>
        <p:spPr>
          <a:xfrm flipH="1" flipV="1">
            <a:off x="-2" y="4610422"/>
            <a:ext cx="1828401" cy="2247577"/>
          </a:xfrm>
          <a:prstGeom prst="rect">
            <a:avLst/>
          </a:prstGeom>
        </p:spPr>
      </p:pic>
      <p:sp>
        <p:nvSpPr>
          <p:cNvPr id="2" name="Объект 2">
            <a:extLst>
              <a:ext uri="{FF2B5EF4-FFF2-40B4-BE49-F238E27FC236}">
                <a16:creationId xmlns:a16="http://schemas.microsoft.com/office/drawing/2014/main" id="{D7FBAF74-9450-9E28-ADCE-E6238DFED0E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605362" y="1939949"/>
            <a:ext cx="2913063" cy="2183281"/>
          </a:xfrm>
          <a:prstGeom prst="rect">
            <a:avLst/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12" name="Заголовок 12">
            <a:extLst>
              <a:ext uri="{FF2B5EF4-FFF2-40B4-BE49-F238E27FC236}">
                <a16:creationId xmlns:a16="http://schemas.microsoft.com/office/drawing/2014/main" id="{EA042FC1-C611-F3D8-D746-9F484B388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5" name="Рисунок 24">
            <a:extLst>
              <a:ext uri="{FF2B5EF4-FFF2-40B4-BE49-F238E27FC236}">
                <a16:creationId xmlns:a16="http://schemas.microsoft.com/office/drawing/2014/main" id="{77870940-93A2-7050-97CE-C87A9AC07A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31" name="Номер слайда 30">
            <a:extLst>
              <a:ext uri="{FF2B5EF4-FFF2-40B4-BE49-F238E27FC236}">
                <a16:creationId xmlns:a16="http://schemas.microsoft.com/office/drawing/2014/main" id="{BF61F3B1-D4D4-394C-6DDD-81B4112AE4A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4E3ED3-1A36-76ED-DBDF-2DE4FEAC4923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605362" y="1524001"/>
            <a:ext cx="2913062" cy="415948"/>
          </a:xfrm>
          <a:prstGeom prst="round2SameRect">
            <a:avLst/>
          </a:prstGeom>
          <a:solidFill>
            <a:schemeClr val="accent5"/>
          </a:solidFill>
          <a:ln w="6350">
            <a:solidFill>
              <a:schemeClr val="accent5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ru-RU" sz="20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/>
            <a:r>
              <a:rPr lang="ru-RU" dirty="0"/>
              <a:t>Заголовок 2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355F3629-476B-05E7-02BE-0AAAC4A92DCD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7904821" y="1939949"/>
            <a:ext cx="2913063" cy="2183281"/>
          </a:xfrm>
          <a:prstGeom prst="rect">
            <a:avLst/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400AA033-B06A-AD0D-29C0-98736FA42848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1305902" y="1939949"/>
            <a:ext cx="2913063" cy="2183281"/>
          </a:xfrm>
          <a:prstGeom prst="rect">
            <a:avLst/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3828A2B5-57B9-C2C2-723D-CCC0C2286791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1305902" y="1524001"/>
            <a:ext cx="2913062" cy="415948"/>
          </a:xfrm>
          <a:prstGeom prst="round2SameRect">
            <a:avLst/>
          </a:prstGeom>
          <a:solidFill>
            <a:schemeClr val="bg2"/>
          </a:solidFill>
          <a:ln w="6350">
            <a:solidFill>
              <a:schemeClr val="bg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ru-RU" sz="2000" dirty="0">
                <a:solidFill>
                  <a:schemeClr val="tx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ru-RU" dirty="0"/>
              <a:t>Заголовок 1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9C4F5B55-B72C-84A6-289F-430F8469172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05901" y="4353868"/>
            <a:ext cx="9511981" cy="165695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9" name="Объект 2">
            <a:extLst>
              <a:ext uri="{FF2B5EF4-FFF2-40B4-BE49-F238E27FC236}">
                <a16:creationId xmlns:a16="http://schemas.microsoft.com/office/drawing/2014/main" id="{72F2FCD2-E2C4-B138-EC87-6CABEE23406E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904821" y="1524001"/>
            <a:ext cx="2913062" cy="415948"/>
          </a:xfrm>
          <a:prstGeom prst="round2SameRect">
            <a:avLst/>
          </a:prstGeom>
          <a:solidFill>
            <a:schemeClr val="bg2"/>
          </a:solidFill>
          <a:ln w="6350">
            <a:solidFill>
              <a:schemeClr val="bg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2000" dirty="0">
                <a:solidFill>
                  <a:schemeClr val="tx2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ru-RU" dirty="0"/>
              <a:t>Заголовок 3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FD8F12-E699-A980-3EF5-D1B294043A0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4392CF-54A7-D0C5-6E30-7949AC141A8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304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етка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D9F8F985-DFEB-4613-A1FD-B74261749BD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4963" y="1232203"/>
            <a:ext cx="2218356" cy="1989629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15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AE93EA6E-A0BA-4596-8EF5-207A1D09DFE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2705719" y="1591771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DE9B3488-6B88-4B59-9AA9-90EB708EF883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334963" y="3429000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CA3BD40-549C-4817-8140-A241AB933854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2705719" y="3774092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449E2237-6F86-4CF7-9D69-37A5B13A6102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31334" y="5625797"/>
            <a:ext cx="2218356" cy="1403653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4001AEBD-AA4F-43F4-AF20-03C9E0617767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2705719" y="5956413"/>
            <a:ext cx="2218356" cy="901587"/>
          </a:xfrm>
          <a:prstGeom prst="roundRect">
            <a:avLst>
              <a:gd name="adj" fmla="val 2934"/>
            </a:avLst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164294F8-95E2-4402-ACC8-05A2D6E100FC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5076475" y="1232203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6D076514-19C8-482A-B912-5F5128BAE1F4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5076475" y="3414524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FA35DF1A-2670-442C-8627-9F8675CEADE1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076475" y="5596845"/>
            <a:ext cx="2218356" cy="1261155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EAD6A90E-6831-4684-A176-FCC78F1E962B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7447231" y="1591771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1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7D8F2292-EF97-4C1D-83B5-EE44E130946F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7447231" y="3774092"/>
            <a:ext cx="2218356" cy="1989629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EC6C67E1-1CBA-4A3F-99A3-E41D19BD85C0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7447231" y="5956413"/>
            <a:ext cx="2218356" cy="901587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9B6CE807-D89A-428B-A9FB-B0EC29363B17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9817987" y="1951339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07C2643C-F4A5-41A3-870E-0213DC0BD705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9817987" y="4133660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" name="Номер слайда 4">
            <a:extLst>
              <a:ext uri="{FF2B5EF4-FFF2-40B4-BE49-F238E27FC236}">
                <a16:creationId xmlns:a16="http://schemas.microsoft.com/office/drawing/2014/main" id="{4AA01B15-3023-5D86-54D9-66B82330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4000" y="6356350"/>
            <a:ext cx="457200" cy="365125"/>
          </a:xfrm>
        </p:spPr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29" name="Заголовок 12">
            <a:extLst>
              <a:ext uri="{FF2B5EF4-FFF2-40B4-BE49-F238E27FC236}">
                <a16:creationId xmlns:a16="http://schemas.microsoft.com/office/drawing/2014/main" id="{115EB7BA-7B6D-430C-9093-5F56ACC0BA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3B17A6-FD4F-8673-B49E-9AE45BAF59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476A-16C5-7007-54EF-AEC824720C6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5982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+бло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A8505FA-9322-ABC8-1866-4DAF14305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Рисунок 24">
            <a:extLst>
              <a:ext uri="{FF2B5EF4-FFF2-40B4-BE49-F238E27FC236}">
                <a16:creationId xmlns:a16="http://schemas.microsoft.com/office/drawing/2014/main" id="{7A13E139-6F55-06C8-1559-B1F660B7E37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5" name="Диаграмма 14">
            <a:extLst>
              <a:ext uri="{FF2B5EF4-FFF2-40B4-BE49-F238E27FC236}">
                <a16:creationId xmlns:a16="http://schemas.microsoft.com/office/drawing/2014/main" id="{BAA57EDB-3156-978A-2D95-461896C43BEB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3857625" y="1573213"/>
            <a:ext cx="4476750" cy="4476750"/>
          </a:xfrm>
        </p:spPr>
        <p:txBody>
          <a:bodyPr/>
          <a:lstStyle>
            <a:lvl1pPr marL="0" indent="0">
              <a:buNone/>
              <a:defRPr lang="ru-RU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Диаграмма</a:t>
            </a:r>
          </a:p>
        </p:txBody>
      </p:sp>
      <p:sp>
        <p:nvSpPr>
          <p:cNvPr id="16" name="Объект 32">
            <a:extLst>
              <a:ext uri="{FF2B5EF4-FFF2-40B4-BE49-F238E27FC236}">
                <a16:creationId xmlns:a16="http://schemas.microsoft.com/office/drawing/2014/main" id="{6E107669-AB73-99E4-F61B-B6BBE6C7ECE6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34963" y="1573213"/>
            <a:ext cx="3300704" cy="2151062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17" name="Объект 32">
            <a:extLst>
              <a:ext uri="{FF2B5EF4-FFF2-40B4-BE49-F238E27FC236}">
                <a16:creationId xmlns:a16="http://schemas.microsoft.com/office/drawing/2014/main" id="{666EA3EF-1AB5-40A9-81DB-967C13B3F46F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334963" y="3924048"/>
            <a:ext cx="3300704" cy="2151062"/>
          </a:xfrm>
          <a:prstGeom prst="roundRect">
            <a:avLst>
              <a:gd name="adj" fmla="val 5129"/>
            </a:avLst>
          </a:prstGeom>
          <a:solidFill>
            <a:schemeClr val="tx1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8" name="Объект 32">
            <a:extLst>
              <a:ext uri="{FF2B5EF4-FFF2-40B4-BE49-F238E27FC236}">
                <a16:creationId xmlns:a16="http://schemas.microsoft.com/office/drawing/2014/main" id="{1055BA4A-885B-290E-D152-C6C07081ED88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556333" y="1573213"/>
            <a:ext cx="3300704" cy="2151062"/>
          </a:xfrm>
          <a:prstGeom prst="roundRect">
            <a:avLst>
              <a:gd name="adj" fmla="val 5129"/>
            </a:avLst>
          </a:prstGeom>
          <a:solidFill>
            <a:schemeClr val="tx1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9" name="Объект 32">
            <a:extLst>
              <a:ext uri="{FF2B5EF4-FFF2-40B4-BE49-F238E27FC236}">
                <a16:creationId xmlns:a16="http://schemas.microsoft.com/office/drawing/2014/main" id="{CEEC4CE0-6979-D8DA-171B-22236CAAE1DF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8556333" y="3924048"/>
            <a:ext cx="3300704" cy="2125915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14" name="Заголовок 12">
            <a:extLst>
              <a:ext uri="{FF2B5EF4-FFF2-40B4-BE49-F238E27FC236}">
                <a16:creationId xmlns:a16="http://schemas.microsoft.com/office/drawing/2014/main" id="{1CE6F104-4EEB-4863-BF7E-E2B9A5279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078884-4E35-BBEB-3BCD-4B759F3538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F3B664-4E2F-C70C-012D-3F4630CFDD0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2502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5">
            <a:extLst>
              <a:ext uri="{FF2B5EF4-FFF2-40B4-BE49-F238E27FC236}">
                <a16:creationId xmlns:a16="http://schemas.microsoft.com/office/drawing/2014/main" id="{637A734D-36B0-F2FB-7EF8-9EFD59E64127}"/>
              </a:ext>
            </a:extLst>
          </p:cNvPr>
          <p:cNvSpPr/>
          <p:nvPr userDrawn="1"/>
        </p:nvSpPr>
        <p:spPr>
          <a:xfrm>
            <a:off x="5534025" y="0"/>
            <a:ext cx="6657975" cy="5941699"/>
          </a:xfrm>
          <a:custGeom>
            <a:avLst/>
            <a:gdLst/>
            <a:ahLst/>
            <a:cxnLst/>
            <a:rect l="l" t="t" r="r" b="b"/>
            <a:pathLst>
              <a:path w="11963400" h="11290300">
                <a:moveTo>
                  <a:pt x="11963028" y="11289792"/>
                </a:moveTo>
                <a:lnTo>
                  <a:pt x="0" y="11289792"/>
                </a:lnTo>
                <a:lnTo>
                  <a:pt x="6518165" y="0"/>
                </a:lnTo>
                <a:lnTo>
                  <a:pt x="11963015" y="0"/>
                </a:lnTo>
                <a:lnTo>
                  <a:pt x="11963028" y="11289792"/>
                </a:lnTo>
                <a:close/>
              </a:path>
            </a:pathLst>
          </a:custGeom>
          <a:solidFill>
            <a:srgbClr val="E6E9EB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C931A0E0-8FAE-8481-17EF-94DF57AC1BA8}"/>
              </a:ext>
            </a:extLst>
          </p:cNvPr>
          <p:cNvSpPr/>
          <p:nvPr userDrawn="1"/>
        </p:nvSpPr>
        <p:spPr>
          <a:xfrm>
            <a:off x="0" y="265384"/>
            <a:ext cx="12192000" cy="16687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F3069FE-14F8-3583-14C6-ADCB75EEEF71}"/>
              </a:ext>
            </a:extLst>
          </p:cNvPr>
          <p:cNvSpPr/>
          <p:nvPr userDrawn="1"/>
        </p:nvSpPr>
        <p:spPr>
          <a:xfrm>
            <a:off x="6838950" y="3679461"/>
            <a:ext cx="5353050" cy="2262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3" name="object 3">
            <a:extLst>
              <a:ext uri="{FF2B5EF4-FFF2-40B4-BE49-F238E27FC236}">
                <a16:creationId xmlns:a16="http://schemas.microsoft.com/office/drawing/2014/main" id="{00BB84BD-B66C-2FF9-788C-7C5398E225AD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"/>
          <a:stretch/>
        </p:blipFill>
        <p:spPr>
          <a:xfrm>
            <a:off x="492249" y="3679461"/>
            <a:ext cx="6429960" cy="2262238"/>
          </a:xfrm>
          <a:prstGeom prst="rect">
            <a:avLst/>
          </a:prstGeom>
        </p:spPr>
      </p:pic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6ED1A5A8-03A0-5B90-3E77-2150FAC40B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13637"/>
          <a:stretch/>
        </p:blipFill>
        <p:spPr>
          <a:xfrm flipH="1">
            <a:off x="-1" y="2978627"/>
            <a:ext cx="1569159" cy="22622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C853AF3-36C9-B168-C524-089E955D8F94}"/>
              </a:ext>
            </a:extLst>
          </p:cNvPr>
          <p:cNvSpPr txBox="1"/>
          <p:nvPr userDrawn="1"/>
        </p:nvSpPr>
        <p:spPr>
          <a:xfrm>
            <a:off x="704919" y="916301"/>
            <a:ext cx="5743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+mj-lt"/>
              </a:rPr>
              <a:t>Спасибо за внимание!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77A2E3-4ED0-9E99-BC43-1592FEFEB4CF}"/>
              </a:ext>
            </a:extLst>
          </p:cNvPr>
          <p:cNvSpPr txBox="1"/>
          <p:nvPr userDrawn="1"/>
        </p:nvSpPr>
        <p:spPr>
          <a:xfrm>
            <a:off x="404997" y="6041198"/>
            <a:ext cx="1569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www.sfedu.ru</a:t>
            </a:r>
            <a:endParaRPr lang="ru-RU" dirty="0"/>
          </a:p>
        </p:txBody>
      </p:sp>
      <p:sp>
        <p:nvSpPr>
          <p:cNvPr id="5" name="Рисунок 13">
            <a:extLst>
              <a:ext uri="{FF2B5EF4-FFF2-40B4-BE49-F238E27FC236}">
                <a16:creationId xmlns:a16="http://schemas.microsoft.com/office/drawing/2014/main" id="{07364894-613B-9A1A-7B7B-39919C57742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96550" y="4414135"/>
            <a:ext cx="1457325" cy="1457325"/>
          </a:xfrm>
          <a:prstGeom prst="roundRect">
            <a:avLst>
              <a:gd name="adj" fmla="val 4902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Место для Вашего </a:t>
            </a:r>
            <a:r>
              <a:rPr lang="en-US" dirty="0"/>
              <a:t>QR</a:t>
            </a:r>
            <a:endParaRPr lang="ru-RU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76312938-D40A-45A2-6AC5-CEAEBFB59C0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8715" y="4993391"/>
            <a:ext cx="3225533" cy="559023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</a:t>
            </a:r>
            <a:endParaRPr lang="en-US" dirty="0"/>
          </a:p>
          <a:p>
            <a:r>
              <a:rPr lang="ru-RU" dirty="0"/>
              <a:t>Отчество</a:t>
            </a:r>
          </a:p>
        </p:txBody>
      </p:sp>
      <p:sp>
        <p:nvSpPr>
          <p:cNvPr id="7" name="Текст 42">
            <a:extLst>
              <a:ext uri="{FF2B5EF4-FFF2-40B4-BE49-F238E27FC236}">
                <a16:creationId xmlns:a16="http://schemas.microsoft.com/office/drawing/2014/main" id="{7D9FE35D-7D40-C782-794F-50B51DEF890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64837" y="5617706"/>
            <a:ext cx="3225533" cy="253754"/>
          </a:xfrm>
        </p:spPr>
        <p:txBody>
          <a:bodyPr>
            <a:noAutofit/>
          </a:bodyPr>
          <a:lstStyle>
            <a:lvl1pPr marL="0" indent="0" algn="r">
              <a:buNone/>
              <a:defRPr sz="1100" i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7A7E42D-68AC-441E-A626-861050E3483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23264" y="916301"/>
            <a:ext cx="1400682" cy="64781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72CD17A-BF71-4783-B6AC-30D4FDBE44D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24864" y="888821"/>
            <a:ext cx="765045" cy="70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48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469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orient="horz" pos="34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2E6D2E-8AAF-12E0-EF4B-35C3622A3B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516123" y="6464709"/>
            <a:ext cx="11513951" cy="137637"/>
          </a:xfrm>
          <a:prstGeom prst="roundRect">
            <a:avLst>
              <a:gd name="adj" fmla="val 50000"/>
            </a:avLst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2308E7-FDA8-8740-2F13-98B62147E8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1" r="1517" b="121"/>
          <a:stretch/>
        </p:blipFill>
        <p:spPr>
          <a:xfrm>
            <a:off x="8483739" y="0"/>
            <a:ext cx="3708261" cy="46863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7AF3F52-8C64-B711-7625-DFDE11BFC85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4919" y="645464"/>
            <a:ext cx="626371" cy="5770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726989-7397-19B6-FB1A-87905473768A}"/>
              </a:ext>
            </a:extLst>
          </p:cNvPr>
          <p:cNvSpPr txBox="1"/>
          <p:nvPr userDrawn="1"/>
        </p:nvSpPr>
        <p:spPr>
          <a:xfrm>
            <a:off x="704919" y="2695452"/>
            <a:ext cx="5743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+mj-lt"/>
              </a:rPr>
              <a:t>Спасибо за внимание!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77B014-9CB0-0BB1-BA57-242ACC447DB9}"/>
              </a:ext>
            </a:extLst>
          </p:cNvPr>
          <p:cNvSpPr txBox="1"/>
          <p:nvPr userDrawn="1"/>
        </p:nvSpPr>
        <p:spPr>
          <a:xfrm>
            <a:off x="404997" y="6041198"/>
            <a:ext cx="1569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www.sfedu.ru</a:t>
            </a:r>
            <a:endParaRPr lang="ru-RU" dirty="0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C4007416-9A6A-CC53-6B81-3EE0A6EFC79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96550" y="4876800"/>
            <a:ext cx="1457325" cy="1457325"/>
          </a:xfrm>
          <a:prstGeom prst="roundRect">
            <a:avLst>
              <a:gd name="adj" fmla="val 817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ru-RU" dirty="0"/>
              <a:t>Место для Вашего </a:t>
            </a:r>
            <a:r>
              <a:rPr lang="en-US" dirty="0"/>
              <a:t>QR</a:t>
            </a:r>
            <a:endParaRPr lang="ru-RU" dirty="0"/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6FD0E851-8995-542B-9060-3550513A63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8715" y="5456056"/>
            <a:ext cx="3225533" cy="559023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</a:t>
            </a:r>
            <a:endParaRPr lang="en-US" dirty="0"/>
          </a:p>
          <a:p>
            <a:r>
              <a:rPr lang="ru-RU" dirty="0"/>
              <a:t>Отчество</a:t>
            </a:r>
          </a:p>
        </p:txBody>
      </p:sp>
      <p:sp>
        <p:nvSpPr>
          <p:cNvPr id="16" name="Текст 42">
            <a:extLst>
              <a:ext uri="{FF2B5EF4-FFF2-40B4-BE49-F238E27FC236}">
                <a16:creationId xmlns:a16="http://schemas.microsoft.com/office/drawing/2014/main" id="{5D196F2F-AA6F-01CA-4E20-A4833AAEB4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68714" y="6080371"/>
            <a:ext cx="3225533" cy="253754"/>
          </a:xfrm>
        </p:spPr>
        <p:txBody>
          <a:bodyPr>
            <a:noAutofit/>
          </a:bodyPr>
          <a:lstStyle>
            <a:lvl1pPr marL="0" indent="0" algn="r">
              <a:buNone/>
              <a:defRPr sz="11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3" name="Рисунок 12" descr="Изображение выглядит как текст, Графика, логотип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F65D792-E227-426A-B101-D4330335188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30" y="519977"/>
            <a:ext cx="910791" cy="836657"/>
          </a:xfrm>
          <a:prstGeom prst="rect">
            <a:avLst/>
          </a:prstGeom>
        </p:spPr>
      </p:pic>
      <p:pic>
        <p:nvPicPr>
          <p:cNvPr id="17" name="Рисунок 16" descr="Изображение выглядит как Графика, графический дизайн, Шрифт, круг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FD225BA-9A57-402D-AFFF-D5B10A165F2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186" y="595003"/>
            <a:ext cx="1484928" cy="68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072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ист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24">
            <a:extLst>
              <a:ext uri="{FF2B5EF4-FFF2-40B4-BE49-F238E27FC236}">
                <a16:creationId xmlns:a16="http://schemas.microsoft.com/office/drawing/2014/main" id="{8D699479-5AA7-4665-8013-FE6C9DDC820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6" name="Заголовок 12">
            <a:extLst>
              <a:ext uri="{FF2B5EF4-FFF2-40B4-BE49-F238E27FC236}">
                <a16:creationId xmlns:a16="http://schemas.microsoft.com/office/drawing/2014/main" id="{E3414568-19D4-40B9-B49F-E5C0F2DF0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AB8B6B-5069-46B0-835D-9618702D08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5212F5E-03F7-4E94-BF93-544D3B9DA3B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412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5">
            <a:extLst>
              <a:ext uri="{FF2B5EF4-FFF2-40B4-BE49-F238E27FC236}">
                <a16:creationId xmlns:a16="http://schemas.microsoft.com/office/drawing/2014/main" id="{637A734D-36B0-F2FB-7EF8-9EFD59E64127}"/>
              </a:ext>
            </a:extLst>
          </p:cNvPr>
          <p:cNvSpPr/>
          <p:nvPr userDrawn="1"/>
        </p:nvSpPr>
        <p:spPr>
          <a:xfrm>
            <a:off x="5534025" y="0"/>
            <a:ext cx="6657975" cy="5941699"/>
          </a:xfrm>
          <a:custGeom>
            <a:avLst/>
            <a:gdLst/>
            <a:ahLst/>
            <a:cxnLst/>
            <a:rect l="l" t="t" r="r" b="b"/>
            <a:pathLst>
              <a:path w="11963400" h="11290300">
                <a:moveTo>
                  <a:pt x="11963028" y="11289792"/>
                </a:moveTo>
                <a:lnTo>
                  <a:pt x="0" y="11289792"/>
                </a:lnTo>
                <a:lnTo>
                  <a:pt x="6518165" y="0"/>
                </a:lnTo>
                <a:lnTo>
                  <a:pt x="11963015" y="0"/>
                </a:lnTo>
                <a:lnTo>
                  <a:pt x="11963028" y="11289792"/>
                </a:lnTo>
                <a:close/>
              </a:path>
            </a:pathLst>
          </a:custGeom>
          <a:solidFill>
            <a:srgbClr val="E6E9EB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2F15A53-5040-445C-9526-E15CD49F2028}"/>
              </a:ext>
            </a:extLst>
          </p:cNvPr>
          <p:cNvSpPr/>
          <p:nvPr userDrawn="1"/>
        </p:nvSpPr>
        <p:spPr>
          <a:xfrm>
            <a:off x="0" y="0"/>
            <a:ext cx="12192000" cy="2277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F3069FE-14F8-3583-14C6-ADCB75EEEF71}"/>
              </a:ext>
            </a:extLst>
          </p:cNvPr>
          <p:cNvSpPr/>
          <p:nvPr userDrawn="1"/>
        </p:nvSpPr>
        <p:spPr>
          <a:xfrm>
            <a:off x="6785973" y="3679461"/>
            <a:ext cx="5406027" cy="2262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6B089-7384-0D9F-CE7C-3370F57B3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00900" y="4922167"/>
            <a:ext cx="3225533" cy="559023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sp>
        <p:nvSpPr>
          <p:cNvPr id="43" name="Текст 42">
            <a:extLst>
              <a:ext uri="{FF2B5EF4-FFF2-40B4-BE49-F238E27FC236}">
                <a16:creationId xmlns:a16="http://schemas.microsoft.com/office/drawing/2014/main" id="{1A665C6F-85F2-F55D-3F0B-5A853C5C0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00900" y="5561299"/>
            <a:ext cx="4121150" cy="380399"/>
          </a:xfrm>
        </p:spPr>
        <p:txBody>
          <a:bodyPr>
            <a:normAutofit/>
          </a:bodyPr>
          <a:lstStyle>
            <a:lvl1pPr marL="0" indent="0">
              <a:buNone/>
              <a:defRPr sz="1000" i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5" name="Заголовок 64">
            <a:extLst>
              <a:ext uri="{FF2B5EF4-FFF2-40B4-BE49-F238E27FC236}">
                <a16:creationId xmlns:a16="http://schemas.microsoft.com/office/drawing/2014/main" id="{6C5939A3-860D-CD17-0C83-B2816B731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2249" y="695123"/>
            <a:ext cx="7746876" cy="1192206"/>
          </a:xfrm>
          <a:prstGeom prst="rect">
            <a:avLst/>
          </a:prstGeom>
        </p:spPr>
        <p:txBody>
          <a:bodyPr/>
          <a:lstStyle>
            <a:lvl1pPr>
              <a:defRPr sz="3200" spc="-150"/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4" name="Текст 42">
            <a:extLst>
              <a:ext uri="{FF2B5EF4-FFF2-40B4-BE49-F238E27FC236}">
                <a16:creationId xmlns:a16="http://schemas.microsoft.com/office/drawing/2014/main" id="{E0531C7E-E39B-BF9E-CA63-37F81FBE41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4325" y="6262132"/>
            <a:ext cx="4121150" cy="330484"/>
          </a:xfrm>
        </p:spPr>
        <p:txBody>
          <a:bodyPr>
            <a:normAutofit/>
          </a:bodyPr>
          <a:lstStyle>
            <a:lvl1pPr marL="0" indent="0" algn="r">
              <a:buNone/>
              <a:defRPr sz="15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Дата (</a:t>
            </a:r>
            <a:r>
              <a:rPr lang="ru-RU" dirty="0" err="1"/>
              <a:t>дд.мм.гг</a:t>
            </a:r>
            <a:r>
              <a:rPr lang="ru-RU" dirty="0"/>
              <a:t>.)</a:t>
            </a:r>
          </a:p>
        </p:txBody>
      </p:sp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6F7FF35C-36DE-CB11-90A7-C8F9037F56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711"/>
          <a:stretch/>
        </p:blipFill>
        <p:spPr>
          <a:xfrm flipV="1">
            <a:off x="10423264" y="3839676"/>
            <a:ext cx="1767680" cy="2262239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5A35107-3651-41CE-83D2-A00DC88073E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4149079-642C-4035-8659-8A0A4678E3D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23264" y="916301"/>
            <a:ext cx="1400682" cy="64781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A867656-1A3B-4A97-B818-13976F1F8BE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24864" y="888821"/>
            <a:ext cx="765045" cy="7027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A444D64-91BC-49BE-96D3-50D807452EE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61991" y="3679213"/>
            <a:ext cx="2261991" cy="226199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7219B71-2219-4D95-96FA-9594CF8BC0E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23982" y="3679212"/>
            <a:ext cx="2261991" cy="226199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B983DC2-DDB6-4DAB-B0DE-D565A0CE81E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0" y="3679213"/>
            <a:ext cx="2261991" cy="226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25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469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orient="horz" pos="346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57577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итульный слайд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6B089-7384-0D9F-CE7C-3370F57B3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4919" y="5439534"/>
            <a:ext cx="3225533" cy="555950"/>
          </a:xfrm>
        </p:spPr>
        <p:txBody>
          <a:bodyPr>
            <a:normAutofit/>
          </a:bodyPr>
          <a:lstStyle>
            <a:lvl1pPr marL="0" indent="0" algn="l">
              <a:lnSpc>
                <a:spcPts val="1500"/>
              </a:lnSpc>
              <a:spcBef>
                <a:spcPts val="60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</a:t>
            </a:r>
          </a:p>
          <a:p>
            <a:r>
              <a:rPr lang="ru-RU" dirty="0"/>
              <a:t>Имя Отчество</a:t>
            </a:r>
          </a:p>
        </p:txBody>
      </p:sp>
      <p:sp>
        <p:nvSpPr>
          <p:cNvPr id="43" name="Текст 42">
            <a:extLst>
              <a:ext uri="{FF2B5EF4-FFF2-40B4-BE49-F238E27FC236}">
                <a16:creationId xmlns:a16="http://schemas.microsoft.com/office/drawing/2014/main" id="{1A665C6F-85F2-F55D-3F0B-5A853C5C0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919" y="6070720"/>
            <a:ext cx="4121150" cy="301854"/>
          </a:xfrm>
        </p:spPr>
        <p:txBody>
          <a:bodyPr>
            <a:normAutofit/>
          </a:bodyPr>
          <a:lstStyle>
            <a:lvl1pPr marL="0" indent="0">
              <a:buNone/>
              <a:defRPr sz="1500" i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5" name="Заголовок 64">
            <a:extLst>
              <a:ext uri="{FF2B5EF4-FFF2-40B4-BE49-F238E27FC236}">
                <a16:creationId xmlns:a16="http://schemas.microsoft.com/office/drawing/2014/main" id="{6C5939A3-860D-CD17-0C83-B2816B731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124" y="2401981"/>
            <a:ext cx="6237014" cy="1192206"/>
          </a:xfrm>
          <a:prstGeom prst="rect">
            <a:avLst/>
          </a:prstGeom>
        </p:spPr>
        <p:txBody>
          <a:bodyPr/>
          <a:lstStyle>
            <a:lvl1pPr algn="l">
              <a:defRPr sz="3200" spc="-150"/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4" name="Текст 42">
            <a:extLst>
              <a:ext uri="{FF2B5EF4-FFF2-40B4-BE49-F238E27FC236}">
                <a16:creationId xmlns:a16="http://schemas.microsoft.com/office/drawing/2014/main" id="{E0531C7E-E39B-BF9E-CA63-37F81FBE41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29184" y="6030329"/>
            <a:ext cx="1303151" cy="330484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15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(</a:t>
            </a:r>
            <a:r>
              <a:rPr lang="ru-RU" dirty="0" err="1"/>
              <a:t>дд.мм.гг</a:t>
            </a:r>
            <a:r>
              <a:rPr lang="ru-RU" dirty="0"/>
              <a:t>.)</a:t>
            </a:r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41E62D15-0431-B72F-67D7-738AA80C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516123" y="6464709"/>
            <a:ext cx="11513951" cy="137637"/>
          </a:xfrm>
          <a:prstGeom prst="roundRect">
            <a:avLst>
              <a:gd name="adj" fmla="val 50000"/>
            </a:avLst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88A1CC0-BF09-B5AD-7770-EC80B65192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1" r="1517" b="121"/>
          <a:stretch/>
        </p:blipFill>
        <p:spPr>
          <a:xfrm>
            <a:off x="8483739" y="0"/>
            <a:ext cx="3708261" cy="46863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6298C44-6261-0DB5-A088-6395CF5BFF8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4919" y="645464"/>
            <a:ext cx="626371" cy="577051"/>
          </a:xfrm>
          <a:prstGeom prst="rect">
            <a:avLst/>
          </a:prstGeom>
        </p:spPr>
      </p:pic>
      <p:sp>
        <p:nvSpPr>
          <p:cNvPr id="13" name="Текст 42">
            <a:extLst>
              <a:ext uri="{FF2B5EF4-FFF2-40B4-BE49-F238E27FC236}">
                <a16:creationId xmlns:a16="http://schemas.microsoft.com/office/drawing/2014/main" id="{D0311168-8D9F-42F4-81BB-B36A64ECE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056711" y="6030329"/>
            <a:ext cx="1973363" cy="330484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15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Город</a:t>
            </a:r>
          </a:p>
        </p:txBody>
      </p:sp>
      <p:sp>
        <p:nvSpPr>
          <p:cNvPr id="14" name="Рисунок 19">
            <a:extLst>
              <a:ext uri="{FF2B5EF4-FFF2-40B4-BE49-F238E27FC236}">
                <a16:creationId xmlns:a16="http://schemas.microsoft.com/office/drawing/2014/main" id="{D59D1E2B-2C5F-4363-9FE5-0D4FE3B21E0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164780" y="1222515"/>
            <a:ext cx="3936381" cy="3936381"/>
          </a:xfrm>
          <a:prstGeom prst="ellipse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pic>
        <p:nvPicPr>
          <p:cNvPr id="4" name="Рисунок 3" descr="Изображение выглядит как снимок экрана, Шрифт, Графика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696C716-CB72-6DFF-B824-D9CD26B9D66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533" y="862516"/>
            <a:ext cx="1696997" cy="227133"/>
          </a:xfrm>
          <a:prstGeom prst="rect">
            <a:avLst/>
          </a:prstGeom>
        </p:spPr>
      </p:pic>
      <p:pic>
        <p:nvPicPr>
          <p:cNvPr id="2" name="Рисунок 1" descr="Изображение выглядит как текст, Графика, логотип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89965EA-E034-A3E3-E183-0885934A2C9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30" y="519977"/>
            <a:ext cx="910791" cy="8366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DF8F6D-03DD-C95E-BA3D-9B2B5597E1E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8020" y="5302038"/>
            <a:ext cx="1202054" cy="55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51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469">
          <p15:clr>
            <a:srgbClr val="FBAE40"/>
          </p15:clr>
        </p15:guide>
        <p15:guide id="3" pos="211">
          <p15:clr>
            <a:srgbClr val="FBAE40"/>
          </p15:clr>
        </p15:guide>
        <p15:guide id="4" orient="horz" pos="3974">
          <p15:clr>
            <a:srgbClr val="FBAE40"/>
          </p15:clr>
        </p15:guide>
        <p15:guide id="5" orient="horz" pos="34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екст +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1E9984-E201-5D45-95C1-BEEB158192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9895" y="1808284"/>
            <a:ext cx="5872454" cy="43589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442027D7-2357-DCE0-B10C-BCBBC5B113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23545" y="1120780"/>
            <a:ext cx="5872455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62D1104-EB8B-4820-AD90-FC2E1D56AD3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964145" y="1808284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  <a:alpha val="48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841383" y="1683529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C51E33D4-E2A6-4EB3-8294-4940397DBE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086907" y="1936511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7" name="Рисунок 26">
            <a:extLst>
              <a:ext uri="{FF2B5EF4-FFF2-40B4-BE49-F238E27FC236}">
                <a16:creationId xmlns:a16="http://schemas.microsoft.com/office/drawing/2014/main" id="{98D39BAE-B720-4BF6-856A-F71FA20F9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718621" y="1526223"/>
            <a:ext cx="4480167" cy="4214813"/>
          </a:xfrm>
          <a:prstGeom prst="roundRect">
            <a:avLst>
              <a:gd name="adj" fmla="val 3334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Место для изображения</a:t>
            </a:r>
          </a:p>
        </p:txBody>
      </p:sp>
      <p:pic>
        <p:nvPicPr>
          <p:cNvPr id="4" name="Рисунок 3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CDB7A75-9D9E-9DF6-01DC-38B94ACD99F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65636E-E35A-76D7-0D4B-530BB420A12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B7E319-E0FE-AD38-4DB4-D9EE6690B63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619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Сетка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D9F8F985-DFEB-4613-A1FD-B74261749BD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4963" y="1232203"/>
            <a:ext cx="2218356" cy="1989629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15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AE93EA6E-A0BA-4596-8EF5-207A1D09DFE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2705719" y="1591771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DE9B3488-6B88-4B59-9AA9-90EB708EF883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334963" y="3429000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CA3BD40-549C-4817-8140-A241AB933854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2705719" y="3774092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4001AEBD-AA4F-43F4-AF20-03C9E0617767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2705719" y="5956413"/>
            <a:ext cx="2218356" cy="901587"/>
          </a:xfrm>
          <a:prstGeom prst="roundRect">
            <a:avLst>
              <a:gd name="adj" fmla="val 2934"/>
            </a:avLst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164294F8-95E2-4402-ACC8-05A2D6E100FC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5076475" y="1232203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6D076514-19C8-482A-B912-5F5128BAE1F4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5076475" y="3414524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FA35DF1A-2670-442C-8627-9F8675CEADE1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076475" y="5596845"/>
            <a:ext cx="2218356" cy="1261155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EAD6A90E-6831-4684-A176-FCC78F1E962B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7447231" y="1591771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1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7D8F2292-EF97-4C1D-83B5-EE44E130946F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7447231" y="3774092"/>
            <a:ext cx="2218356" cy="1989629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EC6C67E1-1CBA-4A3F-99A3-E41D19BD85C0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7447231" y="5956413"/>
            <a:ext cx="2218356" cy="901587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9B6CE807-D89A-428B-A9FB-B0EC29363B17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9817987" y="1951339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07C2643C-F4A5-41A3-870E-0213DC0BD705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9817987" y="4133660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" name="Номер слайда 4">
            <a:extLst>
              <a:ext uri="{FF2B5EF4-FFF2-40B4-BE49-F238E27FC236}">
                <a16:creationId xmlns:a16="http://schemas.microsoft.com/office/drawing/2014/main" id="{4AA01B15-3023-5D86-54D9-66B82330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4000" y="6356350"/>
            <a:ext cx="457200" cy="365125"/>
          </a:xfrm>
        </p:spPr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Заголовок 12">
            <a:extLst>
              <a:ext uri="{FF2B5EF4-FFF2-40B4-BE49-F238E27FC236}">
                <a16:creationId xmlns:a16="http://schemas.microsoft.com/office/drawing/2014/main" id="{1B6C249C-4CE2-66BE-2FD2-5EF817907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67E4F9E-4340-53E6-E5DE-97E553EB32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693170-427F-06BF-00CB-6CB4921BF13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BDD1DE-EABF-9321-3B0E-1DF0700F734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1217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5">
            <a:extLst>
              <a:ext uri="{FF2B5EF4-FFF2-40B4-BE49-F238E27FC236}">
                <a16:creationId xmlns:a16="http://schemas.microsoft.com/office/drawing/2014/main" id="{637A734D-36B0-F2FB-7EF8-9EFD59E64127}"/>
              </a:ext>
            </a:extLst>
          </p:cNvPr>
          <p:cNvSpPr/>
          <p:nvPr userDrawn="1"/>
        </p:nvSpPr>
        <p:spPr>
          <a:xfrm>
            <a:off x="5534025" y="0"/>
            <a:ext cx="6657975" cy="5941699"/>
          </a:xfrm>
          <a:custGeom>
            <a:avLst/>
            <a:gdLst/>
            <a:ahLst/>
            <a:cxnLst/>
            <a:rect l="l" t="t" r="r" b="b"/>
            <a:pathLst>
              <a:path w="11963400" h="11290300">
                <a:moveTo>
                  <a:pt x="11963028" y="11289792"/>
                </a:moveTo>
                <a:lnTo>
                  <a:pt x="0" y="11289792"/>
                </a:lnTo>
                <a:lnTo>
                  <a:pt x="6518165" y="0"/>
                </a:lnTo>
                <a:lnTo>
                  <a:pt x="11963015" y="0"/>
                </a:lnTo>
                <a:lnTo>
                  <a:pt x="11963028" y="11289792"/>
                </a:lnTo>
                <a:close/>
              </a:path>
            </a:pathLst>
          </a:custGeom>
          <a:solidFill>
            <a:srgbClr val="E6E9EB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A5C252D-2D54-4F0C-81D4-77DEE08B3E8D}"/>
              </a:ext>
            </a:extLst>
          </p:cNvPr>
          <p:cNvSpPr/>
          <p:nvPr userDrawn="1"/>
        </p:nvSpPr>
        <p:spPr>
          <a:xfrm>
            <a:off x="0" y="0"/>
            <a:ext cx="12192000" cy="2277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F3069FE-14F8-3583-14C6-ADCB75EEEF71}"/>
              </a:ext>
            </a:extLst>
          </p:cNvPr>
          <p:cNvSpPr/>
          <p:nvPr userDrawn="1"/>
        </p:nvSpPr>
        <p:spPr>
          <a:xfrm>
            <a:off x="6838950" y="3679461"/>
            <a:ext cx="5353050" cy="2262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6B089-7384-0D9F-CE7C-3370F57B3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00900" y="4961355"/>
            <a:ext cx="3225533" cy="559023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pic>
        <p:nvPicPr>
          <p:cNvPr id="23" name="object 3">
            <a:extLst>
              <a:ext uri="{FF2B5EF4-FFF2-40B4-BE49-F238E27FC236}">
                <a16:creationId xmlns:a16="http://schemas.microsoft.com/office/drawing/2014/main" id="{00BB84BD-B66C-2FF9-788C-7C5398E225AD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"/>
          <a:stretch/>
        </p:blipFill>
        <p:spPr>
          <a:xfrm>
            <a:off x="492249" y="3679461"/>
            <a:ext cx="6429960" cy="2262238"/>
          </a:xfrm>
          <a:prstGeom prst="rect">
            <a:avLst/>
          </a:prstGeom>
        </p:spPr>
      </p:pic>
      <p:sp>
        <p:nvSpPr>
          <p:cNvPr id="43" name="Текст 42">
            <a:extLst>
              <a:ext uri="{FF2B5EF4-FFF2-40B4-BE49-F238E27FC236}">
                <a16:creationId xmlns:a16="http://schemas.microsoft.com/office/drawing/2014/main" id="{1A665C6F-85F2-F55D-3F0B-5A853C5C0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00900" y="5561300"/>
            <a:ext cx="4121150" cy="253754"/>
          </a:xfrm>
        </p:spPr>
        <p:txBody>
          <a:bodyPr>
            <a:normAutofit/>
          </a:bodyPr>
          <a:lstStyle>
            <a:lvl1pPr marL="0" indent="0">
              <a:buNone/>
              <a:defRPr sz="15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5" name="Заголовок 64">
            <a:extLst>
              <a:ext uri="{FF2B5EF4-FFF2-40B4-BE49-F238E27FC236}">
                <a16:creationId xmlns:a16="http://schemas.microsoft.com/office/drawing/2014/main" id="{6C5939A3-860D-CD17-0C83-B2816B731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2249" y="695123"/>
            <a:ext cx="7746876" cy="1192206"/>
          </a:xfrm>
          <a:prstGeom prst="rect">
            <a:avLst/>
          </a:prstGeom>
        </p:spPr>
        <p:txBody>
          <a:bodyPr/>
          <a:lstStyle>
            <a:lvl1pPr>
              <a:defRPr sz="3200" spc="-150"/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4" name="Текст 42">
            <a:extLst>
              <a:ext uri="{FF2B5EF4-FFF2-40B4-BE49-F238E27FC236}">
                <a16:creationId xmlns:a16="http://schemas.microsoft.com/office/drawing/2014/main" id="{E0531C7E-E39B-BF9E-CA63-37F81FBE41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4325" y="6262132"/>
            <a:ext cx="4121150" cy="330484"/>
          </a:xfrm>
        </p:spPr>
        <p:txBody>
          <a:bodyPr>
            <a:normAutofit/>
          </a:bodyPr>
          <a:lstStyle>
            <a:lvl1pPr marL="0" indent="0" algn="r">
              <a:buNone/>
              <a:defRPr sz="15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Дата (</a:t>
            </a:r>
            <a:r>
              <a:rPr lang="ru-RU" dirty="0" err="1"/>
              <a:t>дд.мм.гг</a:t>
            </a:r>
            <a:r>
              <a:rPr lang="ru-RU" dirty="0"/>
              <a:t>.)</a:t>
            </a:r>
          </a:p>
        </p:txBody>
      </p:sp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6ED1A5A8-03A0-5B90-3E77-2150FAC40B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13637"/>
          <a:stretch/>
        </p:blipFill>
        <p:spPr>
          <a:xfrm flipH="1">
            <a:off x="-1" y="2978627"/>
            <a:ext cx="1569159" cy="2262239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6F7FF35C-36DE-CB11-90A7-C8F9037F56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10375071" y="3839676"/>
            <a:ext cx="1816929" cy="2262239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5A35107-3651-41CE-83D2-A00DC88073E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pic>
        <p:nvPicPr>
          <p:cNvPr id="5" name="Рисунок 4" descr="Изображение выглядит как снимок экрана, Шрифт, Графика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09A060B-6880-F94F-F776-174FBC77EBC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359" y="994662"/>
            <a:ext cx="1570646" cy="2102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297D64-FB9E-4067-A47D-1A39F23605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2249" y="6137945"/>
            <a:ext cx="840769" cy="3887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15ED46-2170-E0D0-8B04-5E2A91F1B8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58300" y="748386"/>
            <a:ext cx="765045" cy="70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396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469">
          <p15:clr>
            <a:srgbClr val="FBAE40"/>
          </p15:clr>
        </p15:guide>
        <p15:guide id="3" pos="211">
          <p15:clr>
            <a:srgbClr val="FBAE40"/>
          </p15:clr>
        </p15:guide>
        <p15:guide id="4" orient="horz" pos="3974">
          <p15:clr>
            <a:srgbClr val="FBAE40"/>
          </p15:clr>
        </p15:guide>
        <p15:guide id="5" orient="horz" pos="34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6B089-7384-0D9F-CE7C-3370F57B3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4919" y="5439534"/>
            <a:ext cx="3225533" cy="555950"/>
          </a:xfrm>
        </p:spPr>
        <p:txBody>
          <a:bodyPr>
            <a:normAutofit/>
          </a:bodyPr>
          <a:lstStyle>
            <a:lvl1pPr marL="0" indent="0" algn="l">
              <a:lnSpc>
                <a:spcPts val="1500"/>
              </a:lnSpc>
              <a:spcBef>
                <a:spcPts val="60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</a:t>
            </a:r>
          </a:p>
          <a:p>
            <a:r>
              <a:rPr lang="ru-RU" dirty="0"/>
              <a:t>Имя Отчество</a:t>
            </a:r>
          </a:p>
        </p:txBody>
      </p:sp>
      <p:sp>
        <p:nvSpPr>
          <p:cNvPr id="43" name="Текст 42">
            <a:extLst>
              <a:ext uri="{FF2B5EF4-FFF2-40B4-BE49-F238E27FC236}">
                <a16:creationId xmlns:a16="http://schemas.microsoft.com/office/drawing/2014/main" id="{1A665C6F-85F2-F55D-3F0B-5A853C5C0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919" y="6070720"/>
            <a:ext cx="4121150" cy="301854"/>
          </a:xfrm>
        </p:spPr>
        <p:txBody>
          <a:bodyPr>
            <a:normAutofit/>
          </a:bodyPr>
          <a:lstStyle>
            <a:lvl1pPr marL="0" indent="0">
              <a:buNone/>
              <a:defRPr sz="1500" i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5" name="Заголовок 64">
            <a:extLst>
              <a:ext uri="{FF2B5EF4-FFF2-40B4-BE49-F238E27FC236}">
                <a16:creationId xmlns:a16="http://schemas.microsoft.com/office/drawing/2014/main" id="{6C5939A3-860D-CD17-0C83-B2816B731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124" y="2401981"/>
            <a:ext cx="6237014" cy="1192206"/>
          </a:xfrm>
          <a:prstGeom prst="rect">
            <a:avLst/>
          </a:prstGeom>
        </p:spPr>
        <p:txBody>
          <a:bodyPr/>
          <a:lstStyle>
            <a:lvl1pPr algn="l">
              <a:defRPr sz="3200" spc="-150"/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4" name="Текст 42">
            <a:extLst>
              <a:ext uri="{FF2B5EF4-FFF2-40B4-BE49-F238E27FC236}">
                <a16:creationId xmlns:a16="http://schemas.microsoft.com/office/drawing/2014/main" id="{E0531C7E-E39B-BF9E-CA63-37F81FBE41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29184" y="6030329"/>
            <a:ext cx="1303151" cy="330484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15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(</a:t>
            </a:r>
            <a:r>
              <a:rPr lang="ru-RU" dirty="0" err="1"/>
              <a:t>дд.мм.гг</a:t>
            </a:r>
            <a:r>
              <a:rPr lang="ru-RU" dirty="0"/>
              <a:t>.)</a:t>
            </a:r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41E62D15-0431-B72F-67D7-738AA80C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516123" y="6464709"/>
            <a:ext cx="11513951" cy="137637"/>
          </a:xfrm>
          <a:prstGeom prst="roundRect">
            <a:avLst>
              <a:gd name="adj" fmla="val 50000"/>
            </a:avLst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88A1CC0-BF09-B5AD-7770-EC80B65192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1" r="1517" b="121"/>
          <a:stretch/>
        </p:blipFill>
        <p:spPr>
          <a:xfrm>
            <a:off x="8483739" y="0"/>
            <a:ext cx="3708261" cy="46863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6298C44-6261-0DB5-A088-6395CF5BFF8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4919" y="645464"/>
            <a:ext cx="626371" cy="577051"/>
          </a:xfrm>
          <a:prstGeom prst="rect">
            <a:avLst/>
          </a:prstGeom>
        </p:spPr>
      </p:pic>
      <p:sp>
        <p:nvSpPr>
          <p:cNvPr id="13" name="Текст 42">
            <a:extLst>
              <a:ext uri="{FF2B5EF4-FFF2-40B4-BE49-F238E27FC236}">
                <a16:creationId xmlns:a16="http://schemas.microsoft.com/office/drawing/2014/main" id="{D0311168-8D9F-42F4-81BB-B36A64ECE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056711" y="6030329"/>
            <a:ext cx="1973363" cy="330484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15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Город</a:t>
            </a:r>
          </a:p>
        </p:txBody>
      </p:sp>
      <p:sp>
        <p:nvSpPr>
          <p:cNvPr id="14" name="Рисунок 19">
            <a:extLst>
              <a:ext uri="{FF2B5EF4-FFF2-40B4-BE49-F238E27FC236}">
                <a16:creationId xmlns:a16="http://schemas.microsoft.com/office/drawing/2014/main" id="{D59D1E2B-2C5F-4363-9FE5-0D4FE3B21E0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164780" y="1222515"/>
            <a:ext cx="3936381" cy="3936381"/>
          </a:xfrm>
          <a:prstGeom prst="ellipse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pic>
        <p:nvPicPr>
          <p:cNvPr id="4" name="Рисунок 3" descr="Изображение выглядит как снимок экрана, Шрифт, Графика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696C716-CB72-6DFF-B824-D9CD26B9D66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533" y="862516"/>
            <a:ext cx="1696997" cy="227133"/>
          </a:xfrm>
          <a:prstGeom prst="rect">
            <a:avLst/>
          </a:prstGeom>
        </p:spPr>
      </p:pic>
      <p:pic>
        <p:nvPicPr>
          <p:cNvPr id="2" name="Рисунок 1" descr="Изображение выглядит как текст, Графика, логотип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89965EA-E034-A3E3-E183-0885934A2C9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30" y="519977"/>
            <a:ext cx="910791" cy="8366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DF8F6D-03DD-C95E-BA3D-9B2B5597E1E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8020" y="5302038"/>
            <a:ext cx="1202054" cy="55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210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469">
          <p15:clr>
            <a:srgbClr val="FBAE40"/>
          </p15:clr>
        </p15:guide>
        <p15:guide id="3" pos="211">
          <p15:clr>
            <a:srgbClr val="FBAE40"/>
          </p15:clr>
        </p15:guide>
        <p15:guide id="4" orient="horz" pos="3974">
          <p15:clr>
            <a:srgbClr val="FBAE40"/>
          </p15:clr>
        </p15:guide>
        <p15:guide id="5" orient="horz" pos="346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1E9984-E201-5D45-95C1-BEEB158192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9895" y="1808284"/>
            <a:ext cx="5872454" cy="43589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442027D7-2357-DCE0-B10C-BCBBC5B113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23545" y="1120780"/>
            <a:ext cx="5872455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62D1104-EB8B-4820-AD90-FC2E1D56AD3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964145" y="1808284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  <a:alpha val="48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841383" y="1683529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C51E33D4-E2A6-4EB3-8294-4940397DBE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086907" y="1936511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7" name="Рисунок 26">
            <a:extLst>
              <a:ext uri="{FF2B5EF4-FFF2-40B4-BE49-F238E27FC236}">
                <a16:creationId xmlns:a16="http://schemas.microsoft.com/office/drawing/2014/main" id="{98D39BAE-B720-4BF6-856A-F71FA20F9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718621" y="1526223"/>
            <a:ext cx="4480167" cy="4214813"/>
          </a:xfrm>
          <a:prstGeom prst="roundRect">
            <a:avLst>
              <a:gd name="adj" fmla="val 3334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Место для изображения</a:t>
            </a:r>
          </a:p>
        </p:txBody>
      </p:sp>
      <p:pic>
        <p:nvPicPr>
          <p:cNvPr id="4" name="Рисунок 3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CDB7A75-9D9E-9DF6-01DC-38B94ACD99F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65636E-E35A-76D7-0D4B-530BB420A12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B7E319-E0FE-AD38-4DB4-D9EE6690B63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12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+ 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CB4308E-CAB7-432E-B7B2-2CDEFF529D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12">
            <a:extLst>
              <a:ext uri="{FF2B5EF4-FFF2-40B4-BE49-F238E27FC236}">
                <a16:creationId xmlns:a16="http://schemas.microsoft.com/office/drawing/2014/main" id="{A8B2720A-1500-42C9-B97D-51BF411AF0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2400" dirty="0"/>
            </a:lvl1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11" name="Рисунок 24">
            <a:extLst>
              <a:ext uri="{FF2B5EF4-FFF2-40B4-BE49-F238E27FC236}">
                <a16:creationId xmlns:a16="http://schemas.microsoft.com/office/drawing/2014/main" id="{F8FD6BD3-B579-4DB7-B8B1-FAC5C56CFB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BE7C8A8E-5FD7-44B7-A64E-E2BAE5ED4B5A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743700" y="1510787"/>
            <a:ext cx="1781175" cy="115621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3142B16B-2A54-41A4-A19D-FB8C9831D312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5294889" y="1510785"/>
            <a:ext cx="1238250" cy="1156213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Иконка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92E05143-88F7-4170-8F1A-0DEDA0975998}"/>
              </a:ext>
            </a:extLst>
          </p:cNvPr>
          <p:cNvSpPr>
            <a:spLocks noGrp="1"/>
          </p:cNvSpPr>
          <p:nvPr>
            <p:ph idx="46" hasCustomPrompt="1"/>
          </p:nvPr>
        </p:nvSpPr>
        <p:spPr>
          <a:xfrm>
            <a:off x="8192511" y="3034788"/>
            <a:ext cx="1781175" cy="115621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FDB9CB8A-D538-4667-BE73-7E2C58215FBB}"/>
              </a:ext>
            </a:extLst>
          </p:cNvPr>
          <p:cNvSpPr>
            <a:spLocks noGrp="1"/>
          </p:cNvSpPr>
          <p:nvPr>
            <p:ph idx="47" hasCustomPrompt="1"/>
          </p:nvPr>
        </p:nvSpPr>
        <p:spPr>
          <a:xfrm>
            <a:off x="6743700" y="3034786"/>
            <a:ext cx="1238250" cy="1156213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Иконка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7BEE7A26-8C51-47EF-BE1C-A6FC7B6EF762}"/>
              </a:ext>
            </a:extLst>
          </p:cNvPr>
          <p:cNvSpPr>
            <a:spLocks noGrp="1"/>
          </p:cNvSpPr>
          <p:nvPr>
            <p:ph idx="48" hasCustomPrompt="1"/>
          </p:nvPr>
        </p:nvSpPr>
        <p:spPr>
          <a:xfrm>
            <a:off x="9108832" y="4558785"/>
            <a:ext cx="1781175" cy="115621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1E3E8B25-267C-4C5A-B001-6E9DA49FFA00}"/>
              </a:ext>
            </a:extLst>
          </p:cNvPr>
          <p:cNvSpPr>
            <a:spLocks noGrp="1"/>
          </p:cNvSpPr>
          <p:nvPr>
            <p:ph idx="49" hasCustomPrompt="1"/>
          </p:nvPr>
        </p:nvSpPr>
        <p:spPr>
          <a:xfrm>
            <a:off x="7660021" y="4558783"/>
            <a:ext cx="1238250" cy="1156213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Иконка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DC6758AE-9AB3-0850-89DB-D3A8209AFF63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34963" y="1261722"/>
            <a:ext cx="4562995" cy="4552547"/>
          </a:xfrm>
          <a:prstGeom prst="ellipse">
            <a:avLst/>
          </a:prstGeom>
          <a:gradFill flip="none" rotWithShape="1">
            <a:gsLst>
              <a:gs pos="0">
                <a:srgbClr val="7030A0"/>
              </a:gs>
              <a:gs pos="100000">
                <a:schemeClr val="accent1"/>
              </a:gs>
              <a:gs pos="51000">
                <a:schemeClr val="accent3"/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4" name="Рисунок 2">
            <a:extLst>
              <a:ext uri="{FF2B5EF4-FFF2-40B4-BE49-F238E27FC236}">
                <a16:creationId xmlns:a16="http://schemas.microsoft.com/office/drawing/2014/main" id="{936DEFAC-E61F-2CB3-1331-B3C649E46769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4017" y="1345048"/>
            <a:ext cx="4469222" cy="4469221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pic>
        <p:nvPicPr>
          <p:cNvPr id="2" name="Рисунок 1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1132E9E-F4E9-18AA-3734-71DB704C13F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2C2574-B3D0-B33D-6B64-51AFB4F2241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8842EE-8D6D-2F7D-081D-34480942B16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5153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лефон+фото+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Рисунок 17">
            <a:extLst>
              <a:ext uri="{FF2B5EF4-FFF2-40B4-BE49-F238E27FC236}">
                <a16:creationId xmlns:a16="http://schemas.microsoft.com/office/drawing/2014/main" id="{51112709-C98D-41B1-D018-9FA9C4A758F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06500" y="1860296"/>
            <a:ext cx="3241675" cy="5614953"/>
          </a:xfrm>
          <a:custGeom>
            <a:avLst/>
            <a:gdLst>
              <a:gd name="connsiteX0" fmla="*/ 0 w 3146425"/>
              <a:gd name="connsiteY0" fmla="*/ 441727 h 5614953"/>
              <a:gd name="connsiteX1" fmla="*/ 441727 w 3146425"/>
              <a:gd name="connsiteY1" fmla="*/ 0 h 5614953"/>
              <a:gd name="connsiteX2" fmla="*/ 2704698 w 3146425"/>
              <a:gd name="connsiteY2" fmla="*/ 0 h 5614953"/>
              <a:gd name="connsiteX3" fmla="*/ 3146425 w 3146425"/>
              <a:gd name="connsiteY3" fmla="*/ 441727 h 5614953"/>
              <a:gd name="connsiteX4" fmla="*/ 3146425 w 3146425"/>
              <a:gd name="connsiteY4" fmla="*/ 5173226 h 5614953"/>
              <a:gd name="connsiteX5" fmla="*/ 2704698 w 3146425"/>
              <a:gd name="connsiteY5" fmla="*/ 5614953 h 5614953"/>
              <a:gd name="connsiteX6" fmla="*/ 441727 w 3146425"/>
              <a:gd name="connsiteY6" fmla="*/ 5614953 h 5614953"/>
              <a:gd name="connsiteX7" fmla="*/ 0 w 3146425"/>
              <a:gd name="connsiteY7" fmla="*/ 5173226 h 5614953"/>
              <a:gd name="connsiteX8" fmla="*/ 0 w 3146425"/>
              <a:gd name="connsiteY8" fmla="*/ 441727 h 5614953"/>
              <a:gd name="connsiteX0" fmla="*/ 95250 w 3241675"/>
              <a:gd name="connsiteY0" fmla="*/ 441727 h 5614953"/>
              <a:gd name="connsiteX1" fmla="*/ 536977 w 3241675"/>
              <a:gd name="connsiteY1" fmla="*/ 0 h 5614953"/>
              <a:gd name="connsiteX2" fmla="*/ 2799948 w 3241675"/>
              <a:gd name="connsiteY2" fmla="*/ 0 h 5614953"/>
              <a:gd name="connsiteX3" fmla="*/ 3241675 w 3241675"/>
              <a:gd name="connsiteY3" fmla="*/ 441727 h 5614953"/>
              <a:gd name="connsiteX4" fmla="*/ 3241675 w 3241675"/>
              <a:gd name="connsiteY4" fmla="*/ 5173226 h 5614953"/>
              <a:gd name="connsiteX5" fmla="*/ 2799948 w 3241675"/>
              <a:gd name="connsiteY5" fmla="*/ 5614953 h 5614953"/>
              <a:gd name="connsiteX6" fmla="*/ 536977 w 3241675"/>
              <a:gd name="connsiteY6" fmla="*/ 5614953 h 5614953"/>
              <a:gd name="connsiteX7" fmla="*/ 0 w 3241675"/>
              <a:gd name="connsiteY7" fmla="*/ 5182751 h 5614953"/>
              <a:gd name="connsiteX8" fmla="*/ 95250 w 3241675"/>
              <a:gd name="connsiteY8" fmla="*/ 441727 h 5614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41675" h="5614953">
                <a:moveTo>
                  <a:pt x="95250" y="441727"/>
                </a:moveTo>
                <a:cubicBezTo>
                  <a:pt x="95250" y="197768"/>
                  <a:pt x="293018" y="0"/>
                  <a:pt x="536977" y="0"/>
                </a:cubicBezTo>
                <a:lnTo>
                  <a:pt x="2799948" y="0"/>
                </a:lnTo>
                <a:cubicBezTo>
                  <a:pt x="3043907" y="0"/>
                  <a:pt x="3241675" y="197768"/>
                  <a:pt x="3241675" y="441727"/>
                </a:cubicBezTo>
                <a:lnTo>
                  <a:pt x="3241675" y="5173226"/>
                </a:lnTo>
                <a:cubicBezTo>
                  <a:pt x="3241675" y="5417185"/>
                  <a:pt x="3043907" y="5614953"/>
                  <a:pt x="2799948" y="5614953"/>
                </a:cubicBezTo>
                <a:lnTo>
                  <a:pt x="536977" y="5614953"/>
                </a:lnTo>
                <a:cubicBezTo>
                  <a:pt x="293018" y="5614953"/>
                  <a:pt x="0" y="5426710"/>
                  <a:pt x="0" y="5182751"/>
                </a:cubicBezTo>
                <a:cubicBezTo>
                  <a:pt x="0" y="3605585"/>
                  <a:pt x="95250" y="2018893"/>
                  <a:pt x="95250" y="441727"/>
                </a:cubicBezTo>
                <a:close/>
              </a:path>
            </a:pathLst>
          </a:custGeom>
          <a:ln>
            <a:solidFill>
              <a:schemeClr val="tx2"/>
            </a:solidFill>
          </a:ln>
          <a:scene3d>
            <a:camera prst="isometricOffAxis1Right">
              <a:rot lat="1080000" lon="2880000" rev="1440000"/>
            </a:camera>
            <a:lightRig rig="threePt" dir="t"/>
          </a:scene3d>
        </p:spPr>
        <p:txBody>
          <a:bodyPr lIns="72000"/>
          <a:lstStyle>
            <a:lvl1pPr marL="0" indent="0">
              <a:buNone/>
              <a:defRPr>
                <a:ln>
                  <a:noFill/>
                </a:ln>
                <a:noFill/>
              </a:defRPr>
            </a:lvl1pPr>
          </a:lstStyle>
          <a:p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C51E33D4-E2A6-4EB3-8294-4940397DBE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777961" y="4853557"/>
            <a:ext cx="6079076" cy="1347218"/>
          </a:xfrm>
          <a:prstGeom prst="roundRect">
            <a:avLst>
              <a:gd name="adj" fmla="val 2934"/>
            </a:avLst>
          </a:prstGeom>
          <a:gradFill>
            <a:gsLst>
              <a:gs pos="0">
                <a:srgbClr val="7030A0">
                  <a:alpha val="70000"/>
                </a:srgbClr>
              </a:gs>
              <a:gs pos="51000">
                <a:schemeClr val="accent3">
                  <a:alpha val="7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0" scaled="1"/>
          </a:gra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442027D7-2357-DCE0-B10C-BCBBC5B113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23546" y="1120780"/>
            <a:ext cx="4477838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62D1104-EB8B-4820-AD90-FC2E1D56AD3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655199" y="4725330"/>
            <a:ext cx="6079076" cy="1347218"/>
          </a:xfrm>
          <a:prstGeom prst="roundRect">
            <a:avLst>
              <a:gd name="adj" fmla="val 2934"/>
            </a:avLst>
          </a:prstGeom>
          <a:gradFill>
            <a:gsLst>
              <a:gs pos="0">
                <a:srgbClr val="7030A0">
                  <a:alpha val="50000"/>
                </a:srgbClr>
              </a:gs>
              <a:gs pos="51000">
                <a:schemeClr val="accent3">
                  <a:alpha val="50000"/>
                </a:schemeClr>
              </a:gs>
              <a:gs pos="100000">
                <a:schemeClr val="accent1">
                  <a:alpha val="50000"/>
                </a:schemeClr>
              </a:gs>
            </a:gsLst>
            <a:lin ang="0" scaled="1"/>
          </a:gra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532437" y="4600575"/>
            <a:ext cx="6079076" cy="1347218"/>
          </a:xfrm>
          <a:prstGeom prst="roundRect">
            <a:avLst>
              <a:gd name="adj" fmla="val 2934"/>
            </a:avLst>
          </a:prstGeom>
          <a:gradFill flip="none" rotWithShape="1">
            <a:gsLst>
              <a:gs pos="0">
                <a:srgbClr val="7030A0"/>
              </a:gs>
              <a:gs pos="51000">
                <a:schemeClr val="accent3"/>
              </a:gs>
              <a:gs pos="100000">
                <a:schemeClr val="accent1"/>
              </a:gs>
            </a:gsLst>
            <a:lin ang="0" scaled="1"/>
            <a:tileRect/>
          </a:gradFill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Ваш текст</a:t>
            </a:r>
          </a:p>
        </p:txBody>
      </p:sp>
      <p:sp>
        <p:nvSpPr>
          <p:cNvPr id="33" name="Рисунок 31">
            <a:extLst>
              <a:ext uri="{FF2B5EF4-FFF2-40B4-BE49-F238E27FC236}">
                <a16:creationId xmlns:a16="http://schemas.microsoft.com/office/drawing/2014/main" id="{DEC98D6F-4B4C-8557-59C2-718FAD45A78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564562" y="1403484"/>
            <a:ext cx="2778378" cy="2778379"/>
          </a:xfrm>
          <a:prstGeom prst="roundRect">
            <a:avLst>
              <a:gd name="adj" fmla="val 5471"/>
            </a:avLst>
          </a:prstGeom>
          <a:noFill/>
          <a:ln w="63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35" name="Рисунок 31">
            <a:extLst>
              <a:ext uri="{FF2B5EF4-FFF2-40B4-BE49-F238E27FC236}">
                <a16:creationId xmlns:a16="http://schemas.microsoft.com/office/drawing/2014/main" id="{AF900F86-BE10-86F9-F220-EA51029712D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684043" y="1403483"/>
            <a:ext cx="2778378" cy="2778379"/>
          </a:xfrm>
          <a:prstGeom prst="roundRect">
            <a:avLst>
              <a:gd name="adj" fmla="val 5471"/>
            </a:avLst>
          </a:prstGeom>
          <a:noFill/>
          <a:ln w="63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36" name="Рисунок 31">
            <a:extLst>
              <a:ext uri="{FF2B5EF4-FFF2-40B4-BE49-F238E27FC236}">
                <a16:creationId xmlns:a16="http://schemas.microsoft.com/office/drawing/2014/main" id="{BB631865-499B-9CA9-1990-CCC882BA117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803524" y="1403482"/>
            <a:ext cx="2778378" cy="2778379"/>
          </a:xfrm>
          <a:prstGeom prst="roundRect">
            <a:avLst>
              <a:gd name="adj" fmla="val 5471"/>
            </a:avLst>
          </a:prstGeom>
          <a:noFill/>
          <a:ln w="63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pic>
        <p:nvPicPr>
          <p:cNvPr id="2" name="Рисунок 1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2DE6C2E-969A-18B5-E5D8-944772C722C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0A9EF4-0FE7-EB03-4775-AB68E8854F2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AEC585-88B0-B85D-7740-C71A4A75830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691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CC2505-9362-A2AE-D6E5-0851F7C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B35FED-E722-6913-0E69-47072BE209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962" y="1681777"/>
            <a:ext cx="9418637" cy="159609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6F3D4DE2-7C6B-08EB-4DA9-E3CDF56D8590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963" y="1044566"/>
            <a:ext cx="9418637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6152CD4-FA2D-9AB2-6C35-1A9AB3CEB9EC}"/>
              </a:ext>
            </a:extLst>
          </p:cNvPr>
          <p:cNvSpPr/>
          <p:nvPr userDrawn="1"/>
        </p:nvSpPr>
        <p:spPr>
          <a:xfrm>
            <a:off x="0" y="3533775"/>
            <a:ext cx="12192000" cy="3324225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EE66033E-FFB6-2F8B-4D01-BD46DD6FED6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34961" y="4479012"/>
            <a:ext cx="9418637" cy="159609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4117592-9126-2DD3-72C0-D4AB330414A0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4962" y="3841801"/>
            <a:ext cx="9418637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6" name="Заголовок 12">
            <a:extLst>
              <a:ext uri="{FF2B5EF4-FFF2-40B4-BE49-F238E27FC236}">
                <a16:creationId xmlns:a16="http://schemas.microsoft.com/office/drawing/2014/main" id="{A5D6DC68-80F5-CEFF-5BDE-2E867CD43A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2" name="Рисунок 1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DA1CD53-E8DB-1EAF-54C8-4F40B9B6219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808981-DED3-E4B6-B091-EAF0EED1353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2B9BA4-BB3C-0D77-5002-0CE57D43EA0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370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6B089-7384-0D9F-CE7C-3370F57B3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4919" y="5476191"/>
            <a:ext cx="3225533" cy="613333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sp>
        <p:nvSpPr>
          <p:cNvPr id="43" name="Текст 42">
            <a:extLst>
              <a:ext uri="{FF2B5EF4-FFF2-40B4-BE49-F238E27FC236}">
                <a16:creationId xmlns:a16="http://schemas.microsoft.com/office/drawing/2014/main" id="{1A665C6F-85F2-F55D-3F0B-5A853C5C0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919" y="6070720"/>
            <a:ext cx="4121150" cy="301854"/>
          </a:xfrm>
        </p:spPr>
        <p:txBody>
          <a:bodyPr>
            <a:normAutofit/>
          </a:bodyPr>
          <a:lstStyle>
            <a:lvl1pPr marL="0" indent="0">
              <a:buNone/>
              <a:defRPr sz="1500" i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5" name="Заголовок 64">
            <a:extLst>
              <a:ext uri="{FF2B5EF4-FFF2-40B4-BE49-F238E27FC236}">
                <a16:creationId xmlns:a16="http://schemas.microsoft.com/office/drawing/2014/main" id="{6C5939A3-860D-CD17-0C83-B2816B731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124" y="2401981"/>
            <a:ext cx="6237014" cy="1192206"/>
          </a:xfrm>
          <a:prstGeom prst="rect">
            <a:avLst/>
          </a:prstGeom>
        </p:spPr>
        <p:txBody>
          <a:bodyPr/>
          <a:lstStyle>
            <a:lvl1pPr algn="l">
              <a:defRPr sz="3200" spc="-150"/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4" name="Текст 42">
            <a:extLst>
              <a:ext uri="{FF2B5EF4-FFF2-40B4-BE49-F238E27FC236}">
                <a16:creationId xmlns:a16="http://schemas.microsoft.com/office/drawing/2014/main" id="{E0531C7E-E39B-BF9E-CA63-37F81FBE41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29184" y="6030329"/>
            <a:ext cx="1303151" cy="330484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15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(</a:t>
            </a:r>
            <a:r>
              <a:rPr lang="ru-RU" dirty="0" err="1"/>
              <a:t>дд.мм.гг</a:t>
            </a:r>
            <a:r>
              <a:rPr lang="ru-RU" dirty="0"/>
              <a:t>.)</a:t>
            </a:r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41E62D15-0431-B72F-67D7-738AA80C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516123" y="6464709"/>
            <a:ext cx="11513951" cy="137637"/>
          </a:xfrm>
          <a:prstGeom prst="roundRect">
            <a:avLst>
              <a:gd name="adj" fmla="val 50000"/>
            </a:avLst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88A1CC0-BF09-B5AD-7770-EC80B65192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0138" r="25431" b="121"/>
          <a:stretch/>
        </p:blipFill>
        <p:spPr>
          <a:xfrm>
            <a:off x="9384191" y="0"/>
            <a:ext cx="2807810" cy="3741420"/>
          </a:xfrm>
          <a:prstGeom prst="rect">
            <a:avLst/>
          </a:prstGeom>
        </p:spPr>
      </p:pic>
      <p:sp>
        <p:nvSpPr>
          <p:cNvPr id="13" name="Текст 42">
            <a:extLst>
              <a:ext uri="{FF2B5EF4-FFF2-40B4-BE49-F238E27FC236}">
                <a16:creationId xmlns:a16="http://schemas.microsoft.com/office/drawing/2014/main" id="{D0311168-8D9F-42F4-81BB-B36A64ECE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056711" y="6030329"/>
            <a:ext cx="1973363" cy="330484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15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Город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E5F70435-CDA4-4846-BA12-9CCEFD61105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690335" y="1198496"/>
            <a:ext cx="4093601" cy="4093601"/>
          </a:xfrm>
          <a:prstGeom prst="ellipse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dirty="0"/>
          </a:p>
        </p:txBody>
      </p:sp>
      <p:pic>
        <p:nvPicPr>
          <p:cNvPr id="7" name="Рисунок 6" descr="Изображение выглядит как текст, Графика, логотип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498F8D3-4DF3-6756-CCE0-04BA8CC162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30" y="519977"/>
            <a:ext cx="910791" cy="836657"/>
          </a:xfrm>
          <a:prstGeom prst="rect">
            <a:avLst/>
          </a:prstGeom>
        </p:spPr>
      </p:pic>
      <p:pic>
        <p:nvPicPr>
          <p:cNvPr id="9" name="Рисунок 8" descr="Изображение выглядит как Графика, графический дизайн, Шрифт, круг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B8105F3-3DBE-666B-678A-E820F04EC7D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186" y="595003"/>
            <a:ext cx="1484928" cy="68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340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469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orient="horz" pos="346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CC2505-9362-A2AE-D6E5-0851F7C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0" name="Объект 13">
            <a:extLst>
              <a:ext uri="{FF2B5EF4-FFF2-40B4-BE49-F238E27FC236}">
                <a16:creationId xmlns:a16="http://schemas.microsoft.com/office/drawing/2014/main" id="{6332D3AB-F318-48F5-853F-55D321BDC28B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17960" y="1038225"/>
            <a:ext cx="11650493" cy="5132135"/>
          </a:xfrm>
          <a:prstGeom prst="roundRect">
            <a:avLst>
              <a:gd name="adj" fmla="val 1209"/>
            </a:avLst>
          </a:prstGeom>
          <a:solidFill>
            <a:schemeClr val="bg1">
              <a:lumMod val="95000"/>
            </a:schemeClr>
          </a:solidFill>
          <a:ln w="63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noFill/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AD623BE-007A-46D4-ABB2-30B1A640F5B1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514350" y="12668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ru-RU" dirty="0"/>
              <a:t>Текс</a:t>
            </a:r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53003A1F-E6BD-40B7-9602-BABEB830A136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514350" y="24479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9" name="Объект 3">
            <a:extLst>
              <a:ext uri="{FF2B5EF4-FFF2-40B4-BE49-F238E27FC236}">
                <a16:creationId xmlns:a16="http://schemas.microsoft.com/office/drawing/2014/main" id="{D219053F-C232-473C-80D0-3809F1088910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514350" y="36290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7ADEA596-18A6-4847-8D87-48F8A23BB6FD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514350" y="48101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1BEBD988-5896-4444-B03A-8A1FCBDAA7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19275" y="1341136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DC024334-96C6-4B2E-829A-81EDEAEF1F84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1819275" y="2520925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083B0D35-CD51-440F-85A0-BFD8CD831C3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1819275" y="3700714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B6BF8D94-1891-4904-8428-0449ADC55F52}"/>
              </a:ext>
            </a:extLst>
          </p:cNvPr>
          <p:cNvSpPr>
            <a:spLocks noGrp="1"/>
          </p:cNvSpPr>
          <p:nvPr>
            <p:ph idx="32" hasCustomPrompt="1"/>
          </p:nvPr>
        </p:nvSpPr>
        <p:spPr>
          <a:xfrm>
            <a:off x="1819275" y="4880503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3C858889-B31B-4EF5-8D96-929FED763A6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9616" y="133459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28D8D54D-2648-4C90-9941-AAE94CF83B5D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09616" y="252092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5" name="Объект 2">
            <a:extLst>
              <a:ext uri="{FF2B5EF4-FFF2-40B4-BE49-F238E27FC236}">
                <a16:creationId xmlns:a16="http://schemas.microsoft.com/office/drawing/2014/main" id="{62693642-CD19-4E64-A902-DF077FDDFE3F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609616" y="370725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B149EF0E-AE78-4233-A1A3-3FDDC0253BB3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609616" y="489358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4" name="Заголовок 12">
            <a:extLst>
              <a:ext uri="{FF2B5EF4-FFF2-40B4-BE49-F238E27FC236}">
                <a16:creationId xmlns:a16="http://schemas.microsoft.com/office/drawing/2014/main" id="{FF73B31B-714A-3784-AA48-C1F71DD8B1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2" name="Рисунок 1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5BD3EA6-982A-8905-812E-02C7884D9FD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884901-01AE-B090-968C-549509BCC1F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8EB2FB-DD4A-49F0-A4AA-DFCC0C92E80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097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и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CC2505-9362-A2AE-D6E5-0851F7C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2" name="Заголовок 12">
            <a:extLst>
              <a:ext uri="{FF2B5EF4-FFF2-40B4-BE49-F238E27FC236}">
                <a16:creationId xmlns:a16="http://schemas.microsoft.com/office/drawing/2014/main" id="{48C0401C-CB02-4F1B-AC21-01310FBCDC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6" name="Объект 3">
            <a:extLst>
              <a:ext uri="{FF2B5EF4-FFF2-40B4-BE49-F238E27FC236}">
                <a16:creationId xmlns:a16="http://schemas.microsoft.com/office/drawing/2014/main" id="{0772A6CD-3078-4C0C-9130-769E1DF33553}"/>
              </a:ext>
            </a:extLst>
          </p:cNvPr>
          <p:cNvSpPr>
            <a:spLocks noGrp="1"/>
          </p:cNvSpPr>
          <p:nvPr>
            <p:ph sz="quarter" idx="43"/>
          </p:nvPr>
        </p:nvSpPr>
        <p:spPr>
          <a:xfrm>
            <a:off x="514350" y="1200437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9" name="Объект 3">
            <a:extLst>
              <a:ext uri="{FF2B5EF4-FFF2-40B4-BE49-F238E27FC236}">
                <a16:creationId xmlns:a16="http://schemas.microsoft.com/office/drawing/2014/main" id="{8D452508-BFB1-4E3E-AC14-B3A925E50530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514350" y="2447925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2" name="Объект 3">
            <a:extLst>
              <a:ext uri="{FF2B5EF4-FFF2-40B4-BE49-F238E27FC236}">
                <a16:creationId xmlns:a16="http://schemas.microsoft.com/office/drawing/2014/main" id="{F6BB96AC-C1AB-4EA6-AA12-73AC367B3A5D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514350" y="4810125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5" name="Объект 2">
            <a:extLst>
              <a:ext uri="{FF2B5EF4-FFF2-40B4-BE49-F238E27FC236}">
                <a16:creationId xmlns:a16="http://schemas.microsoft.com/office/drawing/2014/main" id="{B3BF7D62-9401-48E1-8671-5F24CBEE064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19275" y="1264875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ysClr val="windowText" lastClr="000000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7" name="Объект 2">
            <a:extLst>
              <a:ext uri="{FF2B5EF4-FFF2-40B4-BE49-F238E27FC236}">
                <a16:creationId xmlns:a16="http://schemas.microsoft.com/office/drawing/2014/main" id="{6E6735B3-6A51-485A-9E87-DA9C55CE569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1819275" y="2520925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8" name="Объект 2">
            <a:extLst>
              <a:ext uri="{FF2B5EF4-FFF2-40B4-BE49-F238E27FC236}">
                <a16:creationId xmlns:a16="http://schemas.microsoft.com/office/drawing/2014/main" id="{B45D9C27-DD5A-4CFE-A0D6-E0469269462D}"/>
              </a:ext>
            </a:extLst>
          </p:cNvPr>
          <p:cNvSpPr>
            <a:spLocks noGrp="1"/>
          </p:cNvSpPr>
          <p:nvPr>
            <p:ph idx="32" hasCustomPrompt="1"/>
          </p:nvPr>
        </p:nvSpPr>
        <p:spPr>
          <a:xfrm>
            <a:off x="1819275" y="4880503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9" name="Объект 2">
            <a:extLst>
              <a:ext uri="{FF2B5EF4-FFF2-40B4-BE49-F238E27FC236}">
                <a16:creationId xmlns:a16="http://schemas.microsoft.com/office/drawing/2014/main" id="{AAE131BF-D2CA-4409-A6AC-11614888E92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9616" y="1258334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40" name="Объект 2">
            <a:extLst>
              <a:ext uri="{FF2B5EF4-FFF2-40B4-BE49-F238E27FC236}">
                <a16:creationId xmlns:a16="http://schemas.microsoft.com/office/drawing/2014/main" id="{FB12FA61-FB42-41E0-970C-B87325E128B7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09616" y="252092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41" name="Объект 2">
            <a:extLst>
              <a:ext uri="{FF2B5EF4-FFF2-40B4-BE49-F238E27FC236}">
                <a16:creationId xmlns:a16="http://schemas.microsoft.com/office/drawing/2014/main" id="{CA761229-94D1-4241-8097-CC7FCCDB1983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609616" y="489358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42" name="Рисунок 2">
            <a:extLst>
              <a:ext uri="{FF2B5EF4-FFF2-40B4-BE49-F238E27FC236}">
                <a16:creationId xmlns:a16="http://schemas.microsoft.com/office/drawing/2014/main" id="{44117426-1515-4636-AC15-AF8C7123E85B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7654795" y="2151687"/>
            <a:ext cx="3273950" cy="3273949"/>
          </a:xfrm>
          <a:prstGeom prst="ellipse">
            <a:avLst/>
          </a:prstGeom>
          <a:effectLst>
            <a:outerShdw blurRad="215900" dist="304800" dir="5400000" sx="90000" sy="-19000" rotWithShape="0">
              <a:prstClr val="black">
                <a:alpha val="9000"/>
              </a:prstClr>
            </a:outerShdw>
          </a:effectLst>
        </p:spPr>
        <p:txBody>
          <a:bodyPr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BD08589C-6691-4CE7-9E58-DDD157D7DB7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7099833" y="1319747"/>
            <a:ext cx="1271789" cy="1268877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32235F81-9775-4E08-85CE-5015B1236E5A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10735689" y="2024822"/>
            <a:ext cx="386112" cy="385228"/>
          </a:xfrm>
          <a:prstGeom prst="ellipse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45" name="Объект 2">
            <a:extLst>
              <a:ext uri="{FF2B5EF4-FFF2-40B4-BE49-F238E27FC236}">
                <a16:creationId xmlns:a16="http://schemas.microsoft.com/office/drawing/2014/main" id="{8B77379E-589A-46A8-B4EB-4DB4556CF6A3}"/>
              </a:ext>
            </a:extLst>
          </p:cNvPr>
          <p:cNvSpPr>
            <a:spLocks noGrp="1"/>
          </p:cNvSpPr>
          <p:nvPr>
            <p:ph sz="quarter" idx="40"/>
          </p:nvPr>
        </p:nvSpPr>
        <p:spPr>
          <a:xfrm>
            <a:off x="10117789" y="4678028"/>
            <a:ext cx="876480" cy="874473"/>
          </a:xfrm>
          <a:prstGeom prst="ellipse">
            <a:avLst/>
          </a:prstGeom>
          <a:solidFill>
            <a:schemeClr val="accent3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46" name="Объект 3">
            <a:extLst>
              <a:ext uri="{FF2B5EF4-FFF2-40B4-BE49-F238E27FC236}">
                <a16:creationId xmlns:a16="http://schemas.microsoft.com/office/drawing/2014/main" id="{F30FB309-22C0-4D88-8563-B8BAF900DF04}"/>
              </a:ext>
            </a:extLst>
          </p:cNvPr>
          <p:cNvSpPr>
            <a:spLocks noGrp="1"/>
          </p:cNvSpPr>
          <p:nvPr>
            <p:ph sz="quarter" idx="44"/>
          </p:nvPr>
        </p:nvSpPr>
        <p:spPr>
          <a:xfrm>
            <a:off x="510112" y="3629025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47" name="Объект 2">
            <a:extLst>
              <a:ext uri="{FF2B5EF4-FFF2-40B4-BE49-F238E27FC236}">
                <a16:creationId xmlns:a16="http://schemas.microsoft.com/office/drawing/2014/main" id="{B986D9CC-3391-4AB1-B3D8-1CC1DE1F300D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1815037" y="3693463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ysClr val="windowText" lastClr="000000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48" name="Объект 2">
            <a:extLst>
              <a:ext uri="{FF2B5EF4-FFF2-40B4-BE49-F238E27FC236}">
                <a16:creationId xmlns:a16="http://schemas.microsoft.com/office/drawing/2014/main" id="{AE2FFE75-6BE5-43F1-9174-BBB91016F127}"/>
              </a:ext>
            </a:extLst>
          </p:cNvPr>
          <p:cNvSpPr>
            <a:spLocks noGrp="1"/>
          </p:cNvSpPr>
          <p:nvPr>
            <p:ph sz="quarter" idx="46"/>
          </p:nvPr>
        </p:nvSpPr>
        <p:spPr>
          <a:xfrm>
            <a:off x="605378" y="3686922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pic>
        <p:nvPicPr>
          <p:cNvPr id="2" name="Рисунок 1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4CD458E-C0D2-DC0A-6A24-0A6950F0B44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EE527A-AA62-73AD-A40B-0E7C547D6A9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0B5E94-62BB-3393-68FD-E533E5B3684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7309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2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1E9984-E201-5D45-95C1-BEEB158192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19526" y="1834980"/>
            <a:ext cx="5008792" cy="43589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442027D7-2357-DCE0-B10C-BCBBC5B113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719526" y="1163411"/>
            <a:ext cx="5008792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10219" y="1163411"/>
            <a:ext cx="3299736" cy="2873614"/>
          </a:xfrm>
          <a:prstGeom prst="roundRect">
            <a:avLst>
              <a:gd name="adj" fmla="val 293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7" name="Рисунок 26">
            <a:extLst>
              <a:ext uri="{FF2B5EF4-FFF2-40B4-BE49-F238E27FC236}">
                <a16:creationId xmlns:a16="http://schemas.microsoft.com/office/drawing/2014/main" id="{98D39BAE-B720-4BF6-856A-F71FA20F9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682" y="1318748"/>
            <a:ext cx="3299914" cy="2873614"/>
          </a:xfrm>
          <a:prstGeom prst="roundRect">
            <a:avLst>
              <a:gd name="adj" fmla="val 3334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Место для изображения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97585077-CDA8-4376-B02B-885E6029929E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2847064" y="3328510"/>
            <a:ext cx="3299736" cy="2873614"/>
          </a:xfrm>
          <a:prstGeom prst="roundRect">
            <a:avLst>
              <a:gd name="adj" fmla="val 293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1" name="Рисунок 26">
            <a:extLst>
              <a:ext uri="{FF2B5EF4-FFF2-40B4-BE49-F238E27FC236}">
                <a16:creationId xmlns:a16="http://schemas.microsoft.com/office/drawing/2014/main" id="{A3EE3317-1C22-4C97-BB8D-B94BA35A54B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645798" y="3122860"/>
            <a:ext cx="3299914" cy="2873614"/>
          </a:xfrm>
          <a:prstGeom prst="roundRect">
            <a:avLst>
              <a:gd name="adj" fmla="val 3334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Место для изображения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A0ACDA5-EFC0-4474-A605-20237AF4896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124325" y="1353739"/>
            <a:ext cx="1457325" cy="14573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Место для иконки (изображения)</a:t>
            </a:r>
          </a:p>
        </p:txBody>
      </p:sp>
      <p:sp>
        <p:nvSpPr>
          <p:cNvPr id="22" name="Рисунок 3">
            <a:extLst>
              <a:ext uri="{FF2B5EF4-FFF2-40B4-BE49-F238E27FC236}">
                <a16:creationId xmlns:a16="http://schemas.microsoft.com/office/drawing/2014/main" id="{7FDE7A27-A267-4CB9-80D8-7E62B3D0CA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56314" y="4559667"/>
            <a:ext cx="1457325" cy="14573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Место для иконки (изображения)</a:t>
            </a:r>
          </a:p>
        </p:txBody>
      </p:sp>
      <p:pic>
        <p:nvPicPr>
          <p:cNvPr id="2" name="Рисунок 1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7B01DC6-5616-6DC3-57B0-358E3401B7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CA26B5E-5930-A099-C9C0-4F407A16120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EB27A4-1504-935D-32A3-D445DE77E59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139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+3 фо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Объект 2">
            <a:extLst>
              <a:ext uri="{FF2B5EF4-FFF2-40B4-BE49-F238E27FC236}">
                <a16:creationId xmlns:a16="http://schemas.microsoft.com/office/drawing/2014/main" id="{205E2047-7916-4FB7-A91C-38F0651CE750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6159" y="3309377"/>
            <a:ext cx="2676525" cy="2670396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41E5E7-C7CB-4B11-8DC8-3EBA147F4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E922DDA1-A522-4ED9-B86D-77993344583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993277" y="3309377"/>
            <a:ext cx="2676525" cy="2670396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EA269501-CC6F-4B76-88F5-3B3AA7AEBB3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044718" y="3309377"/>
            <a:ext cx="2676525" cy="2670396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3" name="Рисунок 24">
            <a:extLst>
              <a:ext uri="{FF2B5EF4-FFF2-40B4-BE49-F238E27FC236}">
                <a16:creationId xmlns:a16="http://schemas.microsoft.com/office/drawing/2014/main" id="{0D08EDBA-BAD3-EFDF-7A1F-23A10BEEB0E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6456F916-69FD-4508-10CD-2EE866D7F75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23546" y="3384303"/>
            <a:ext cx="2676525" cy="2676525"/>
          </a:xfrm>
          <a:prstGeom prst="ellipse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Ваше фото</a:t>
            </a:r>
          </a:p>
        </p:txBody>
      </p:sp>
      <p:sp>
        <p:nvSpPr>
          <p:cNvPr id="21" name="Рисунок 19">
            <a:extLst>
              <a:ext uri="{FF2B5EF4-FFF2-40B4-BE49-F238E27FC236}">
                <a16:creationId xmlns:a16="http://schemas.microsoft.com/office/drawing/2014/main" id="{7A3220C5-01EA-E8BC-B225-81C393E3B0B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172105" y="3384303"/>
            <a:ext cx="2676525" cy="2676525"/>
          </a:xfrm>
          <a:prstGeom prst="ellipse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Ваше фото</a:t>
            </a:r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95D092EE-CD7A-6608-62AA-FE831A85705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20664" y="3384303"/>
            <a:ext cx="2676525" cy="2676525"/>
          </a:xfrm>
          <a:prstGeom prst="ellipse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Ваше фото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3DE965E3-8817-4CFE-92CA-F56038B72A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962" y="1834981"/>
            <a:ext cx="8332787" cy="119635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7D67D2D5-35A0-4F82-A6A4-FD5057B7A380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4963" y="1163411"/>
            <a:ext cx="5008792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6" name="Заголовок 12">
            <a:extLst>
              <a:ext uri="{FF2B5EF4-FFF2-40B4-BE49-F238E27FC236}">
                <a16:creationId xmlns:a16="http://schemas.microsoft.com/office/drawing/2014/main" id="{CFEE0EC4-2E6D-41E6-3A64-941DB93B2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2" name="Рисунок 1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4265FBC-1121-FB90-EDAB-19122F74DE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ADBB30D-BA4E-1F1B-63AE-589338D0577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CCF67E-11CF-97FE-58AE-01B803DA67F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9025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346DDD-CF9E-B0DD-7D19-A85481DBC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24">
            <a:extLst>
              <a:ext uri="{FF2B5EF4-FFF2-40B4-BE49-F238E27FC236}">
                <a16:creationId xmlns:a16="http://schemas.microsoft.com/office/drawing/2014/main" id="{A4FD3881-7339-84AE-820C-C636BCDBC5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2" name="Диаграмма 11">
            <a:extLst>
              <a:ext uri="{FF2B5EF4-FFF2-40B4-BE49-F238E27FC236}">
                <a16:creationId xmlns:a16="http://schemas.microsoft.com/office/drawing/2014/main" id="{F89C6C30-0EA4-11BB-2618-4B4E7C4B9B74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334962" y="1076325"/>
            <a:ext cx="8370887" cy="512921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Диаграмма</a:t>
            </a:r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4F1E3968-C051-BF1E-D485-5293D26CCBE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991438" y="1076325"/>
            <a:ext cx="2828925" cy="2286000"/>
          </a:xfrm>
          <a:prstGeom prst="roundRect">
            <a:avLst>
              <a:gd name="adj" fmla="val 3873"/>
            </a:avLst>
          </a:prstGeom>
          <a:solidFill>
            <a:schemeClr val="tx1"/>
          </a:solidFill>
          <a:ln w="6350">
            <a:solidFill>
              <a:schemeClr val="tx1"/>
            </a:solidFill>
          </a:ln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3" name="Объект 13">
            <a:extLst>
              <a:ext uri="{FF2B5EF4-FFF2-40B4-BE49-F238E27FC236}">
                <a16:creationId xmlns:a16="http://schemas.microsoft.com/office/drawing/2014/main" id="{C2818C45-D00E-4F6A-B945-2B3E17E9872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994370" y="3598294"/>
            <a:ext cx="2828925" cy="2607243"/>
          </a:xfrm>
          <a:prstGeom prst="roundRect">
            <a:avLst>
              <a:gd name="adj" fmla="val 3873"/>
            </a:avLst>
          </a:prstGeom>
          <a:solidFill>
            <a:schemeClr val="bg2"/>
          </a:solidFill>
          <a:ln w="63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1" name="Заголовок 12">
            <a:extLst>
              <a:ext uri="{FF2B5EF4-FFF2-40B4-BE49-F238E27FC236}">
                <a16:creationId xmlns:a16="http://schemas.microsoft.com/office/drawing/2014/main" id="{27D3DFF2-2795-9CFD-9BC1-3ED9690106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2" name="Рисунок 1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D0C722B-661A-E2F2-4A20-1D41B1FA53D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BC529F-FD70-D8F7-D174-F73A6D12780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0639DB-4534-9B54-50F5-1F77DB31DC8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0995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етка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2">
            <a:extLst>
              <a:ext uri="{FF2B5EF4-FFF2-40B4-BE49-F238E27FC236}">
                <a16:creationId xmlns:a16="http://schemas.microsoft.com/office/drawing/2014/main" id="{EA042FC1-C611-F3D8-D746-9F484B388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5" name="Рисунок 24">
            <a:extLst>
              <a:ext uri="{FF2B5EF4-FFF2-40B4-BE49-F238E27FC236}">
                <a16:creationId xmlns:a16="http://schemas.microsoft.com/office/drawing/2014/main" id="{77870940-93A2-7050-97CE-C87A9AC07A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F02F672B-EAA6-7301-20FA-8640669E21D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153398" y="4175832"/>
            <a:ext cx="3703638" cy="2063750"/>
          </a:xfrm>
          <a:prstGeom prst="roundRect">
            <a:avLst>
              <a:gd name="adj" fmla="val 7436"/>
            </a:avLst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ru-RU" sz="1800" dirty="0"/>
              <a:t>Изображение</a:t>
            </a:r>
            <a:endParaRPr lang="ru-RU" dirty="0"/>
          </a:p>
        </p:txBody>
      </p:sp>
      <p:sp>
        <p:nvSpPr>
          <p:cNvPr id="26" name="Рисунок 24">
            <a:extLst>
              <a:ext uri="{FF2B5EF4-FFF2-40B4-BE49-F238E27FC236}">
                <a16:creationId xmlns:a16="http://schemas.microsoft.com/office/drawing/2014/main" id="{071F349B-D5D0-E8CD-0E30-B36CEB2DEAF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3546" y="4175832"/>
            <a:ext cx="3703638" cy="2063750"/>
          </a:xfrm>
          <a:prstGeom prst="roundRect">
            <a:avLst>
              <a:gd name="adj" fmla="val 7436"/>
            </a:avLst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ru-RU" sz="1800" dirty="0"/>
              <a:t>Изображение</a:t>
            </a:r>
            <a:endParaRPr lang="ru-RU" dirty="0"/>
          </a:p>
        </p:txBody>
      </p:sp>
      <p:sp>
        <p:nvSpPr>
          <p:cNvPr id="31" name="Номер слайда 30">
            <a:extLst>
              <a:ext uri="{FF2B5EF4-FFF2-40B4-BE49-F238E27FC236}">
                <a16:creationId xmlns:a16="http://schemas.microsoft.com/office/drawing/2014/main" id="{BF61F3B1-D4D4-394C-6DDD-81B4112AE4A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Объект 32">
            <a:extLst>
              <a:ext uri="{FF2B5EF4-FFF2-40B4-BE49-F238E27FC236}">
                <a16:creationId xmlns:a16="http://schemas.microsoft.com/office/drawing/2014/main" id="{F62E6878-BB64-A6B1-F4FD-E52AD9D86A71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223838" y="1365250"/>
            <a:ext cx="3703637" cy="2063750"/>
          </a:xfrm>
          <a:prstGeom prst="roundRect">
            <a:avLst>
              <a:gd name="adj" fmla="val 5129"/>
            </a:avLst>
          </a:prstGeom>
          <a:ln w="6350">
            <a:noFill/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35" name="Объект 32">
            <a:extLst>
              <a:ext uri="{FF2B5EF4-FFF2-40B4-BE49-F238E27FC236}">
                <a16:creationId xmlns:a16="http://schemas.microsoft.com/office/drawing/2014/main" id="{AD0EDA63-BA82-003F-F70F-C8CDC2D230C2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153399" y="1365250"/>
            <a:ext cx="3703637" cy="2063750"/>
          </a:xfrm>
          <a:prstGeom prst="roundRect">
            <a:avLst>
              <a:gd name="adj" fmla="val 5129"/>
            </a:avLst>
          </a:prstGeom>
          <a:ln w="6350">
            <a:noFill/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36" name="Объект 32">
            <a:extLst>
              <a:ext uri="{FF2B5EF4-FFF2-40B4-BE49-F238E27FC236}">
                <a16:creationId xmlns:a16="http://schemas.microsoft.com/office/drawing/2014/main" id="{2F96BC72-83CE-3567-030F-73E6EB648B6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4188472" y="4175832"/>
            <a:ext cx="3703637" cy="2063750"/>
          </a:xfrm>
          <a:prstGeom prst="roundRect">
            <a:avLst>
              <a:gd name="adj" fmla="val 5129"/>
            </a:avLst>
          </a:prstGeom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6" name="Рисунок 24">
            <a:extLst>
              <a:ext uri="{FF2B5EF4-FFF2-40B4-BE49-F238E27FC236}">
                <a16:creationId xmlns:a16="http://schemas.microsoft.com/office/drawing/2014/main" id="{2C6CD060-5363-4E20-9DE3-448AD06C17F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188471" y="1365250"/>
            <a:ext cx="3703638" cy="2063750"/>
          </a:xfrm>
          <a:prstGeom prst="roundRect">
            <a:avLst>
              <a:gd name="adj" fmla="val 7436"/>
            </a:avLst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ru-RU" sz="1800" dirty="0"/>
              <a:t>Изображение</a:t>
            </a:r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DB8A62-1E27-4939-BA70-8E9C4AFE12C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223546" y="3705713"/>
            <a:ext cx="11633490" cy="139066"/>
          </a:xfrm>
          <a:prstGeom prst="roundRect">
            <a:avLst>
              <a:gd name="adj" fmla="val 50000"/>
            </a:avLst>
          </a:prstGeom>
        </p:spPr>
      </p:pic>
      <p:pic>
        <p:nvPicPr>
          <p:cNvPr id="2" name="Рисунок 1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C0621A1-8872-0DD8-F25E-5797E2FE030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461A30-4CA2-89CB-D154-CB2D7C5C562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73EE0A-992C-CF4C-E1E7-B126BF730B1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89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етка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731B2953-9F07-7D70-CC7D-43CD58DEEB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1929"/>
          <a:stretch/>
        </p:blipFill>
        <p:spPr>
          <a:xfrm flipV="1">
            <a:off x="10647954" y="2020796"/>
            <a:ext cx="1544046" cy="3313203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6A7E2B8-0530-4E90-99C5-936B8E320A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2163" r="31235"/>
          <a:stretch/>
        </p:blipFill>
        <p:spPr>
          <a:xfrm flipH="1" flipV="1">
            <a:off x="-2" y="4610422"/>
            <a:ext cx="1828401" cy="2247577"/>
          </a:xfrm>
          <a:prstGeom prst="rect">
            <a:avLst/>
          </a:prstGeom>
        </p:spPr>
      </p:pic>
      <p:sp>
        <p:nvSpPr>
          <p:cNvPr id="12" name="Заголовок 12">
            <a:extLst>
              <a:ext uri="{FF2B5EF4-FFF2-40B4-BE49-F238E27FC236}">
                <a16:creationId xmlns:a16="http://schemas.microsoft.com/office/drawing/2014/main" id="{EA042FC1-C611-F3D8-D746-9F484B388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5" name="Рисунок 24">
            <a:extLst>
              <a:ext uri="{FF2B5EF4-FFF2-40B4-BE49-F238E27FC236}">
                <a16:creationId xmlns:a16="http://schemas.microsoft.com/office/drawing/2014/main" id="{77870940-93A2-7050-97CE-C87A9AC07A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31" name="Номер слайда 30">
            <a:extLst>
              <a:ext uri="{FF2B5EF4-FFF2-40B4-BE49-F238E27FC236}">
                <a16:creationId xmlns:a16="http://schemas.microsoft.com/office/drawing/2014/main" id="{BF61F3B1-D4D4-394C-6DDD-81B4112AE4A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9C4F5B55-B72C-84A6-289F-430F8469172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05901" y="4353868"/>
            <a:ext cx="9511981" cy="165695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B4B68E11-83CC-4036-8364-19B027D5ED4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605362" y="1939949"/>
            <a:ext cx="2913063" cy="2183281"/>
          </a:xfrm>
          <a:prstGeom prst="rect">
            <a:avLst/>
          </a:prstGeom>
          <a:noFill/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15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D2A2A7B7-ACAB-4A2E-8224-007B099A520F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605362" y="1524001"/>
            <a:ext cx="2913062" cy="415948"/>
          </a:xfrm>
          <a:prstGeom prst="round2SameRect">
            <a:avLst/>
          </a:prstGeom>
          <a:solidFill>
            <a:schemeClr val="accent5"/>
          </a:solidFill>
          <a:ln w="6350">
            <a:solidFill>
              <a:schemeClr val="accent5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ru-RU" sz="2000" dirty="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ru-RU" dirty="0"/>
              <a:t>Заголовок 2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D23ACC64-DC40-4012-8CCB-F3C3B3073DD2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7904821" y="1939949"/>
            <a:ext cx="2913063" cy="2183281"/>
          </a:xfrm>
          <a:prstGeom prst="rect">
            <a:avLst/>
          </a:prstGeom>
          <a:noFill/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15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585AD9BE-C2D9-44F9-ADD3-4849896ED47A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1305902" y="1939949"/>
            <a:ext cx="2913063" cy="2183281"/>
          </a:xfrm>
          <a:prstGeom prst="rect">
            <a:avLst/>
          </a:prstGeom>
          <a:noFill/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15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717301F1-F5CC-4B49-B9CC-9F5463B95D0C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1305902" y="1524001"/>
            <a:ext cx="2913062" cy="415948"/>
          </a:xfrm>
          <a:prstGeom prst="round2SameRect">
            <a:avLst/>
          </a:prstGeom>
          <a:solidFill>
            <a:schemeClr val="bg2"/>
          </a:solidFill>
          <a:ln w="6350">
            <a:solidFill>
              <a:schemeClr val="bg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ru-RU" sz="20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Заголовок 1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9B40AD27-ED7E-4EE0-A2EC-B164774E9EBE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904821" y="1524001"/>
            <a:ext cx="2913062" cy="415948"/>
          </a:xfrm>
          <a:prstGeom prst="round2SameRect">
            <a:avLst/>
          </a:prstGeom>
          <a:solidFill>
            <a:schemeClr val="bg2"/>
          </a:solidFill>
          <a:ln w="6350">
            <a:solidFill>
              <a:schemeClr val="bg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2000" dirty="0">
                <a:solidFill>
                  <a:schemeClr val="tx2"/>
                </a:solidFill>
              </a:defRPr>
            </a:lvl1pPr>
          </a:lstStyle>
          <a:p>
            <a:pPr marL="0" lvl="0" indent="0" algn="ctr">
              <a:buNone/>
            </a:pPr>
            <a:r>
              <a:rPr lang="ru-RU" dirty="0"/>
              <a:t>Заголовок 3</a:t>
            </a:r>
          </a:p>
        </p:txBody>
      </p:sp>
      <p:pic>
        <p:nvPicPr>
          <p:cNvPr id="2" name="Рисунок 1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B8E479C-7C58-C60C-67A0-055D1CDA675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8CEB87-93EC-66F5-CCFA-ED7D81F9695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45C1E4-58B4-A033-17CA-4B13CAF7C2F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625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етка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D9F8F985-DFEB-4613-A1FD-B74261749BD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4963" y="1232203"/>
            <a:ext cx="2218356" cy="1989629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15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AE93EA6E-A0BA-4596-8EF5-207A1D09DFE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2705719" y="1591771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DE9B3488-6B88-4B59-9AA9-90EB708EF883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334963" y="3429000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CA3BD40-549C-4817-8140-A241AB933854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2705719" y="3774092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4001AEBD-AA4F-43F4-AF20-03C9E0617767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2705719" y="5956413"/>
            <a:ext cx="2218356" cy="901587"/>
          </a:xfrm>
          <a:prstGeom prst="roundRect">
            <a:avLst>
              <a:gd name="adj" fmla="val 2934"/>
            </a:avLst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164294F8-95E2-4402-ACC8-05A2D6E100FC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5076475" y="1232203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6D076514-19C8-482A-B912-5F5128BAE1F4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5076475" y="3414524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FA35DF1A-2670-442C-8627-9F8675CEADE1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076475" y="5596845"/>
            <a:ext cx="2218356" cy="1261155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EAD6A90E-6831-4684-A176-FCC78F1E962B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7447231" y="1591771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1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7D8F2292-EF97-4C1D-83B5-EE44E130946F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7447231" y="3774092"/>
            <a:ext cx="2218356" cy="1989629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EC6C67E1-1CBA-4A3F-99A3-E41D19BD85C0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7447231" y="5956413"/>
            <a:ext cx="2218356" cy="901587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9B6CE807-D89A-428B-A9FB-B0EC29363B17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9817987" y="1951339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07C2643C-F4A5-41A3-870E-0213DC0BD705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9817987" y="4133660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" name="Номер слайда 4">
            <a:extLst>
              <a:ext uri="{FF2B5EF4-FFF2-40B4-BE49-F238E27FC236}">
                <a16:creationId xmlns:a16="http://schemas.microsoft.com/office/drawing/2014/main" id="{4AA01B15-3023-5D86-54D9-66B82330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4000" y="6356350"/>
            <a:ext cx="457200" cy="365125"/>
          </a:xfrm>
        </p:spPr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Заголовок 12">
            <a:extLst>
              <a:ext uri="{FF2B5EF4-FFF2-40B4-BE49-F238E27FC236}">
                <a16:creationId xmlns:a16="http://schemas.microsoft.com/office/drawing/2014/main" id="{1B6C249C-4CE2-66BE-2FD2-5EF817907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67E4F9E-4340-53E6-E5DE-97E553EB32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693170-427F-06BF-00CB-6CB4921BF13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BDD1DE-EABF-9321-3B0E-1DF0700F734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0845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+бло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A8505FA-9322-ABC8-1866-4DAF14305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Рисунок 24">
            <a:extLst>
              <a:ext uri="{FF2B5EF4-FFF2-40B4-BE49-F238E27FC236}">
                <a16:creationId xmlns:a16="http://schemas.microsoft.com/office/drawing/2014/main" id="{7A13E139-6F55-06C8-1559-B1F660B7E37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5" name="Диаграмма 14">
            <a:extLst>
              <a:ext uri="{FF2B5EF4-FFF2-40B4-BE49-F238E27FC236}">
                <a16:creationId xmlns:a16="http://schemas.microsoft.com/office/drawing/2014/main" id="{BAA57EDB-3156-978A-2D95-461896C43BEB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3857625" y="1573213"/>
            <a:ext cx="4476750" cy="4476750"/>
          </a:xfrm>
        </p:spPr>
        <p:txBody>
          <a:bodyPr/>
          <a:lstStyle>
            <a:lvl1pPr marL="0" indent="0">
              <a:buNone/>
              <a:defRPr lang="ru-RU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Диаграмма</a:t>
            </a:r>
          </a:p>
        </p:txBody>
      </p:sp>
      <p:sp>
        <p:nvSpPr>
          <p:cNvPr id="16" name="Объект 32">
            <a:extLst>
              <a:ext uri="{FF2B5EF4-FFF2-40B4-BE49-F238E27FC236}">
                <a16:creationId xmlns:a16="http://schemas.microsoft.com/office/drawing/2014/main" id="{6E107669-AB73-99E4-F61B-B6BBE6C7ECE6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34963" y="1573213"/>
            <a:ext cx="3300704" cy="2151062"/>
          </a:xfrm>
          <a:prstGeom prst="roundRect">
            <a:avLst>
              <a:gd name="adj" fmla="val 5129"/>
            </a:avLst>
          </a:prstGeom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7" name="Объект 32">
            <a:extLst>
              <a:ext uri="{FF2B5EF4-FFF2-40B4-BE49-F238E27FC236}">
                <a16:creationId xmlns:a16="http://schemas.microsoft.com/office/drawing/2014/main" id="{666EA3EF-1AB5-40A9-81DB-967C13B3F46F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334963" y="3924048"/>
            <a:ext cx="3300704" cy="2151062"/>
          </a:xfrm>
          <a:prstGeom prst="roundRect">
            <a:avLst>
              <a:gd name="adj" fmla="val 5129"/>
            </a:avLst>
          </a:prstGeom>
          <a:solidFill>
            <a:schemeClr val="tx1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8" name="Объект 32">
            <a:extLst>
              <a:ext uri="{FF2B5EF4-FFF2-40B4-BE49-F238E27FC236}">
                <a16:creationId xmlns:a16="http://schemas.microsoft.com/office/drawing/2014/main" id="{1055BA4A-885B-290E-D152-C6C07081ED88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556333" y="1573213"/>
            <a:ext cx="3300704" cy="2151062"/>
          </a:xfrm>
          <a:prstGeom prst="roundRect">
            <a:avLst>
              <a:gd name="adj" fmla="val 5129"/>
            </a:avLst>
          </a:prstGeom>
          <a:solidFill>
            <a:schemeClr val="tx1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9" name="Объект 32">
            <a:extLst>
              <a:ext uri="{FF2B5EF4-FFF2-40B4-BE49-F238E27FC236}">
                <a16:creationId xmlns:a16="http://schemas.microsoft.com/office/drawing/2014/main" id="{CEEC4CE0-6979-D8DA-171B-22236CAAE1DF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8556333" y="3924048"/>
            <a:ext cx="3300704" cy="2125915"/>
          </a:xfrm>
          <a:prstGeom prst="roundRect">
            <a:avLst>
              <a:gd name="adj" fmla="val 5129"/>
            </a:avLst>
          </a:prstGeom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4" name="Заголовок 12">
            <a:extLst>
              <a:ext uri="{FF2B5EF4-FFF2-40B4-BE49-F238E27FC236}">
                <a16:creationId xmlns:a16="http://schemas.microsoft.com/office/drawing/2014/main" id="{B06B01A7-D275-297F-C4DC-DFCCD06B70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2" name="Рисунок 1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710E734-9E7D-6357-1AA2-FB5DE15C90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9769B2-9900-D63C-992F-E3C2140B339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EB80D4-5389-8E36-D4E9-FE2E2D01BB1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871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5">
            <a:extLst>
              <a:ext uri="{FF2B5EF4-FFF2-40B4-BE49-F238E27FC236}">
                <a16:creationId xmlns:a16="http://schemas.microsoft.com/office/drawing/2014/main" id="{637A734D-36B0-F2FB-7EF8-9EFD59E64127}"/>
              </a:ext>
            </a:extLst>
          </p:cNvPr>
          <p:cNvSpPr/>
          <p:nvPr userDrawn="1"/>
        </p:nvSpPr>
        <p:spPr>
          <a:xfrm>
            <a:off x="5534025" y="0"/>
            <a:ext cx="6657975" cy="5941699"/>
          </a:xfrm>
          <a:custGeom>
            <a:avLst/>
            <a:gdLst/>
            <a:ahLst/>
            <a:cxnLst/>
            <a:rect l="l" t="t" r="r" b="b"/>
            <a:pathLst>
              <a:path w="11963400" h="11290300">
                <a:moveTo>
                  <a:pt x="11963028" y="11289792"/>
                </a:moveTo>
                <a:lnTo>
                  <a:pt x="0" y="11289792"/>
                </a:lnTo>
                <a:lnTo>
                  <a:pt x="6518165" y="0"/>
                </a:lnTo>
                <a:lnTo>
                  <a:pt x="11963015" y="0"/>
                </a:lnTo>
                <a:lnTo>
                  <a:pt x="11963028" y="11289792"/>
                </a:lnTo>
                <a:close/>
              </a:path>
            </a:pathLst>
          </a:custGeom>
          <a:solidFill>
            <a:srgbClr val="E6E9EB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C931A0E0-8FAE-8481-17EF-94DF57AC1BA8}"/>
              </a:ext>
            </a:extLst>
          </p:cNvPr>
          <p:cNvSpPr/>
          <p:nvPr userDrawn="1"/>
        </p:nvSpPr>
        <p:spPr>
          <a:xfrm>
            <a:off x="0" y="265384"/>
            <a:ext cx="12192000" cy="16687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F3069FE-14F8-3583-14C6-ADCB75EEEF71}"/>
              </a:ext>
            </a:extLst>
          </p:cNvPr>
          <p:cNvSpPr/>
          <p:nvPr userDrawn="1"/>
        </p:nvSpPr>
        <p:spPr>
          <a:xfrm>
            <a:off x="6838950" y="3679461"/>
            <a:ext cx="5353050" cy="2262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3" name="object 3">
            <a:extLst>
              <a:ext uri="{FF2B5EF4-FFF2-40B4-BE49-F238E27FC236}">
                <a16:creationId xmlns:a16="http://schemas.microsoft.com/office/drawing/2014/main" id="{00BB84BD-B66C-2FF9-788C-7C5398E225AD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"/>
          <a:stretch/>
        </p:blipFill>
        <p:spPr>
          <a:xfrm>
            <a:off x="492249" y="3679461"/>
            <a:ext cx="6429960" cy="2262238"/>
          </a:xfrm>
          <a:prstGeom prst="rect">
            <a:avLst/>
          </a:prstGeom>
        </p:spPr>
      </p:pic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6ED1A5A8-03A0-5B90-3E77-2150FAC40B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13637"/>
          <a:stretch/>
        </p:blipFill>
        <p:spPr>
          <a:xfrm flipH="1">
            <a:off x="-1" y="2978627"/>
            <a:ext cx="1569159" cy="22622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C853AF3-36C9-B168-C524-089E955D8F94}"/>
              </a:ext>
            </a:extLst>
          </p:cNvPr>
          <p:cNvSpPr txBox="1"/>
          <p:nvPr userDrawn="1"/>
        </p:nvSpPr>
        <p:spPr>
          <a:xfrm>
            <a:off x="704919" y="916301"/>
            <a:ext cx="5743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+mj-lt"/>
              </a:rPr>
              <a:t>Спасибо за внимание!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77A2E3-4ED0-9E99-BC43-1592FEFEB4CF}"/>
              </a:ext>
            </a:extLst>
          </p:cNvPr>
          <p:cNvSpPr txBox="1"/>
          <p:nvPr userDrawn="1"/>
        </p:nvSpPr>
        <p:spPr>
          <a:xfrm>
            <a:off x="404997" y="6041198"/>
            <a:ext cx="1569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www.sfedu.ru</a:t>
            </a:r>
            <a:endParaRPr lang="ru-RU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76312938-D40A-45A2-6AC5-CEAEBFB59C0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8715" y="4993391"/>
            <a:ext cx="3225533" cy="559023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</a:t>
            </a:r>
            <a:endParaRPr lang="en-US" dirty="0"/>
          </a:p>
          <a:p>
            <a:r>
              <a:rPr lang="ru-RU" dirty="0"/>
              <a:t>Отчество</a:t>
            </a:r>
          </a:p>
        </p:txBody>
      </p:sp>
      <p:sp>
        <p:nvSpPr>
          <p:cNvPr id="7" name="Текст 42">
            <a:extLst>
              <a:ext uri="{FF2B5EF4-FFF2-40B4-BE49-F238E27FC236}">
                <a16:creationId xmlns:a16="http://schemas.microsoft.com/office/drawing/2014/main" id="{7D9FE35D-7D40-C782-794F-50B51DEF890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64837" y="5617706"/>
            <a:ext cx="3225533" cy="253754"/>
          </a:xfrm>
        </p:spPr>
        <p:txBody>
          <a:bodyPr>
            <a:noAutofit/>
          </a:bodyPr>
          <a:lstStyle>
            <a:lvl1pPr marL="0" indent="0" algn="r">
              <a:buNone/>
              <a:defRPr sz="11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3C061B65-D2D1-4042-A899-892E1E7EA97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96550" y="4414135"/>
            <a:ext cx="1457325" cy="1457325"/>
          </a:xfrm>
          <a:prstGeom prst="roundRect">
            <a:avLst>
              <a:gd name="adj" fmla="val 4902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Место для Вашего </a:t>
            </a:r>
            <a:r>
              <a:rPr lang="en-US" dirty="0"/>
              <a:t>QR</a:t>
            </a:r>
            <a:endParaRPr lang="ru-RU" dirty="0"/>
          </a:p>
        </p:txBody>
      </p:sp>
      <p:pic>
        <p:nvPicPr>
          <p:cNvPr id="9" name="Рисунок 8" descr="Изображение выглядит как снимок экрана, Шрифт, Графика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D42C1B1-5D65-A208-BEC2-1A459B4C9D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026" y="998100"/>
            <a:ext cx="1570646" cy="21022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D173C82-740B-DEF2-F514-DF6E7046996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32919" y="622300"/>
            <a:ext cx="950491" cy="87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1143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469">
          <p15:clr>
            <a:srgbClr val="FBAE40"/>
          </p15:clr>
        </p15:guide>
        <p15:guide id="3" pos="211">
          <p15:clr>
            <a:srgbClr val="FBAE40"/>
          </p15:clr>
        </p15:guide>
        <p15:guide id="4" orient="horz" pos="3974">
          <p15:clr>
            <a:srgbClr val="FBAE40"/>
          </p15:clr>
        </p15:guide>
        <p15:guide id="5" orient="horz" pos="34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бъект 2">
            <a:extLst>
              <a:ext uri="{FF2B5EF4-FFF2-40B4-BE49-F238E27FC236}">
                <a16:creationId xmlns:a16="http://schemas.microsoft.com/office/drawing/2014/main" id="{C51E33D4-E2A6-4EB3-8294-4940397DBE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086907" y="1936511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62D1104-EB8B-4820-AD90-FC2E1D56AD3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964145" y="1808284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  <a:alpha val="48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841383" y="1683529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1E9984-E201-5D45-95C1-BEEB158192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9895" y="1808284"/>
            <a:ext cx="5872454" cy="43589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23545" y="1120780"/>
            <a:ext cx="5872455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Рисунок 26">
            <a:extLst>
              <a:ext uri="{FF2B5EF4-FFF2-40B4-BE49-F238E27FC236}">
                <a16:creationId xmlns:a16="http://schemas.microsoft.com/office/drawing/2014/main" id="{98D39BAE-B720-4BF6-856A-F71FA20F9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718621" y="1526223"/>
            <a:ext cx="4480167" cy="4214813"/>
          </a:xfrm>
          <a:prstGeom prst="roundRect">
            <a:avLst>
              <a:gd name="adj" fmla="val 3334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Место для изображения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5B8107-F90E-D1EB-9950-76D6E53118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95E82B-0674-B2C1-7A70-B3232BC6498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870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2E6D2E-8AAF-12E0-EF4B-35C3622A3B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516123" y="6464709"/>
            <a:ext cx="11513951" cy="137637"/>
          </a:xfrm>
          <a:prstGeom prst="roundRect">
            <a:avLst>
              <a:gd name="adj" fmla="val 50000"/>
            </a:avLst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2308E7-FDA8-8740-2F13-98B62147E8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1" r="1517" b="121"/>
          <a:stretch/>
        </p:blipFill>
        <p:spPr>
          <a:xfrm>
            <a:off x="8483739" y="0"/>
            <a:ext cx="3708261" cy="46863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726989-7397-19B6-FB1A-87905473768A}"/>
              </a:ext>
            </a:extLst>
          </p:cNvPr>
          <p:cNvSpPr txBox="1"/>
          <p:nvPr userDrawn="1"/>
        </p:nvSpPr>
        <p:spPr>
          <a:xfrm>
            <a:off x="704919" y="2695452"/>
            <a:ext cx="5743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+mj-lt"/>
              </a:rPr>
              <a:t>Спасибо за внимание!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77B014-9CB0-0BB1-BA57-242ACC447DB9}"/>
              </a:ext>
            </a:extLst>
          </p:cNvPr>
          <p:cNvSpPr txBox="1"/>
          <p:nvPr userDrawn="1"/>
        </p:nvSpPr>
        <p:spPr>
          <a:xfrm>
            <a:off x="404997" y="6041198"/>
            <a:ext cx="1569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www.sfedu.ru</a:t>
            </a:r>
            <a:endParaRPr lang="ru-RU" dirty="0"/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6FD0E851-8995-542B-9060-3550513A63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8715" y="5456056"/>
            <a:ext cx="3225533" cy="559023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</a:t>
            </a:r>
            <a:endParaRPr lang="en-US" dirty="0"/>
          </a:p>
          <a:p>
            <a:r>
              <a:rPr lang="ru-RU" dirty="0"/>
              <a:t>Отчество</a:t>
            </a:r>
          </a:p>
        </p:txBody>
      </p:sp>
      <p:sp>
        <p:nvSpPr>
          <p:cNvPr id="16" name="Текст 42">
            <a:extLst>
              <a:ext uri="{FF2B5EF4-FFF2-40B4-BE49-F238E27FC236}">
                <a16:creationId xmlns:a16="http://schemas.microsoft.com/office/drawing/2014/main" id="{5D196F2F-AA6F-01CA-4E20-A4833AAEB4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68714" y="6080371"/>
            <a:ext cx="3225533" cy="253754"/>
          </a:xfrm>
        </p:spPr>
        <p:txBody>
          <a:bodyPr>
            <a:noAutofit/>
          </a:bodyPr>
          <a:lstStyle>
            <a:lvl1pPr marL="0" indent="0" algn="r">
              <a:buNone/>
              <a:defRPr sz="11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3" name="Рисунок 13">
            <a:extLst>
              <a:ext uri="{FF2B5EF4-FFF2-40B4-BE49-F238E27FC236}">
                <a16:creationId xmlns:a16="http://schemas.microsoft.com/office/drawing/2014/main" id="{5A6B9C6A-6136-40E1-B792-554875A1855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96550" y="4876800"/>
            <a:ext cx="1457325" cy="1457325"/>
          </a:xfrm>
          <a:prstGeom prst="roundRect">
            <a:avLst>
              <a:gd name="adj" fmla="val 817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ru-RU" dirty="0"/>
              <a:t>Место для Вашего </a:t>
            </a:r>
            <a:r>
              <a:rPr lang="en-US" dirty="0"/>
              <a:t>QR</a:t>
            </a:r>
            <a:endParaRPr lang="ru-RU" dirty="0"/>
          </a:p>
        </p:txBody>
      </p:sp>
      <p:pic>
        <p:nvPicPr>
          <p:cNvPr id="2" name="Рисунок 1" descr="Изображение выглядит как снимок экрана, Шрифт, Графика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AFBEB87-CC03-7C60-9CC0-252CCFB265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026" y="998100"/>
            <a:ext cx="1570646" cy="21022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7BFC9A-67D8-9902-58D8-0FE51E3B0D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4919" y="578584"/>
            <a:ext cx="998081" cy="91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4791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ист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24">
            <a:extLst>
              <a:ext uri="{FF2B5EF4-FFF2-40B4-BE49-F238E27FC236}">
                <a16:creationId xmlns:a16="http://schemas.microsoft.com/office/drawing/2014/main" id="{8D699479-5AA7-4665-8013-FE6C9DDC820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pic>
        <p:nvPicPr>
          <p:cNvPr id="2" name="Рисунок 1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47BBA15-A9B5-0F48-D5AB-FCE5A95701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38F209-D1CA-4CA7-9DF1-ED06056C1DF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sp>
        <p:nvSpPr>
          <p:cNvPr id="6" name="Заголовок 12">
            <a:extLst>
              <a:ext uri="{FF2B5EF4-FFF2-40B4-BE49-F238E27FC236}">
                <a16:creationId xmlns:a16="http://schemas.microsoft.com/office/drawing/2014/main" id="{6DC54C6B-5D50-49D7-805F-1202A1EE06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39021228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3367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5">
            <a:extLst>
              <a:ext uri="{FF2B5EF4-FFF2-40B4-BE49-F238E27FC236}">
                <a16:creationId xmlns:a16="http://schemas.microsoft.com/office/drawing/2014/main" id="{637A734D-36B0-F2FB-7EF8-9EFD59E64127}"/>
              </a:ext>
            </a:extLst>
          </p:cNvPr>
          <p:cNvSpPr/>
          <p:nvPr userDrawn="1"/>
        </p:nvSpPr>
        <p:spPr>
          <a:xfrm>
            <a:off x="5534025" y="0"/>
            <a:ext cx="6657975" cy="5941699"/>
          </a:xfrm>
          <a:custGeom>
            <a:avLst/>
            <a:gdLst/>
            <a:ahLst/>
            <a:cxnLst/>
            <a:rect l="l" t="t" r="r" b="b"/>
            <a:pathLst>
              <a:path w="11963400" h="11290300">
                <a:moveTo>
                  <a:pt x="11963028" y="11289792"/>
                </a:moveTo>
                <a:lnTo>
                  <a:pt x="0" y="11289792"/>
                </a:lnTo>
                <a:lnTo>
                  <a:pt x="6518165" y="0"/>
                </a:lnTo>
                <a:lnTo>
                  <a:pt x="11963015" y="0"/>
                </a:lnTo>
                <a:lnTo>
                  <a:pt x="11963028" y="11289792"/>
                </a:lnTo>
                <a:close/>
              </a:path>
            </a:pathLst>
          </a:custGeom>
          <a:solidFill>
            <a:srgbClr val="E6E9EB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2F15A53-5040-445C-9526-E15CD49F2028}"/>
              </a:ext>
            </a:extLst>
          </p:cNvPr>
          <p:cNvSpPr/>
          <p:nvPr userDrawn="1"/>
        </p:nvSpPr>
        <p:spPr>
          <a:xfrm>
            <a:off x="0" y="0"/>
            <a:ext cx="12192000" cy="2277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F3069FE-14F8-3583-14C6-ADCB75EEEF71}"/>
              </a:ext>
            </a:extLst>
          </p:cNvPr>
          <p:cNvSpPr/>
          <p:nvPr userDrawn="1"/>
        </p:nvSpPr>
        <p:spPr>
          <a:xfrm>
            <a:off x="6785973" y="3679461"/>
            <a:ext cx="5406027" cy="2262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6B089-7384-0D9F-CE7C-3370F57B3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00900" y="4922167"/>
            <a:ext cx="3225533" cy="559023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sp>
        <p:nvSpPr>
          <p:cNvPr id="43" name="Текст 42">
            <a:extLst>
              <a:ext uri="{FF2B5EF4-FFF2-40B4-BE49-F238E27FC236}">
                <a16:creationId xmlns:a16="http://schemas.microsoft.com/office/drawing/2014/main" id="{1A665C6F-85F2-F55D-3F0B-5A853C5C0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00900" y="5561299"/>
            <a:ext cx="4121150" cy="380399"/>
          </a:xfrm>
        </p:spPr>
        <p:txBody>
          <a:bodyPr>
            <a:normAutofit/>
          </a:bodyPr>
          <a:lstStyle>
            <a:lvl1pPr marL="0" indent="0">
              <a:buNone/>
              <a:defRPr sz="1000" i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5" name="Заголовок 64">
            <a:extLst>
              <a:ext uri="{FF2B5EF4-FFF2-40B4-BE49-F238E27FC236}">
                <a16:creationId xmlns:a16="http://schemas.microsoft.com/office/drawing/2014/main" id="{6C5939A3-860D-CD17-0C83-B2816B731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2249" y="695123"/>
            <a:ext cx="7746876" cy="1192206"/>
          </a:xfrm>
          <a:prstGeom prst="rect">
            <a:avLst/>
          </a:prstGeom>
        </p:spPr>
        <p:txBody>
          <a:bodyPr/>
          <a:lstStyle>
            <a:lvl1pPr>
              <a:defRPr sz="3200" spc="-150"/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4" name="Текст 42">
            <a:extLst>
              <a:ext uri="{FF2B5EF4-FFF2-40B4-BE49-F238E27FC236}">
                <a16:creationId xmlns:a16="http://schemas.microsoft.com/office/drawing/2014/main" id="{E0531C7E-E39B-BF9E-CA63-37F81FBE41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4325" y="6262132"/>
            <a:ext cx="4121150" cy="330484"/>
          </a:xfrm>
        </p:spPr>
        <p:txBody>
          <a:bodyPr>
            <a:normAutofit/>
          </a:bodyPr>
          <a:lstStyle>
            <a:lvl1pPr marL="0" indent="0" algn="r">
              <a:buNone/>
              <a:defRPr sz="15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Дата (</a:t>
            </a:r>
            <a:r>
              <a:rPr lang="ru-RU" dirty="0" err="1"/>
              <a:t>дд.мм.гг</a:t>
            </a:r>
            <a:r>
              <a:rPr lang="ru-RU" dirty="0"/>
              <a:t>.)</a:t>
            </a:r>
          </a:p>
        </p:txBody>
      </p:sp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6F7FF35C-36DE-CB11-90A7-C8F9037F56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711"/>
          <a:stretch/>
        </p:blipFill>
        <p:spPr>
          <a:xfrm flipV="1">
            <a:off x="10423264" y="3839676"/>
            <a:ext cx="1767680" cy="2262239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5A35107-3651-41CE-83D2-A00DC88073E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4149079-642C-4035-8659-8A0A4678E3D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23264" y="916301"/>
            <a:ext cx="1400682" cy="64781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A867656-1A3B-4A97-B818-13976F1F8BE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24864" y="888821"/>
            <a:ext cx="765045" cy="7027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A444D64-91BC-49BE-96D3-50D807452EE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61991" y="3679213"/>
            <a:ext cx="2261991" cy="226199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7219B71-2219-4D95-96FA-9594CF8BC0E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23982" y="3679212"/>
            <a:ext cx="2261991" cy="226199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B983DC2-DDB6-4DAB-B0DE-D565A0CE81E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0" y="3679213"/>
            <a:ext cx="2261991" cy="226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12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469">
          <p15:clr>
            <a:srgbClr val="FBAE40"/>
          </p15:clr>
        </p15:guide>
        <p15:guide id="3" pos="211">
          <p15:clr>
            <a:srgbClr val="FBAE40"/>
          </p15:clr>
        </p15:guide>
        <p15:guide id="4" orient="horz" pos="3974">
          <p15:clr>
            <a:srgbClr val="FBAE40"/>
          </p15:clr>
        </p15:guide>
        <p15:guide id="5" orient="horz" pos="346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6B089-7384-0D9F-CE7C-3370F57B3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4919" y="5476191"/>
            <a:ext cx="3225533" cy="613333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sp>
        <p:nvSpPr>
          <p:cNvPr id="43" name="Текст 42">
            <a:extLst>
              <a:ext uri="{FF2B5EF4-FFF2-40B4-BE49-F238E27FC236}">
                <a16:creationId xmlns:a16="http://schemas.microsoft.com/office/drawing/2014/main" id="{1A665C6F-85F2-F55D-3F0B-5A853C5C0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919" y="6070720"/>
            <a:ext cx="4121150" cy="301854"/>
          </a:xfrm>
        </p:spPr>
        <p:txBody>
          <a:bodyPr>
            <a:normAutofit/>
          </a:bodyPr>
          <a:lstStyle>
            <a:lvl1pPr marL="0" indent="0">
              <a:buNone/>
              <a:defRPr sz="1500" i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5" name="Заголовок 64">
            <a:extLst>
              <a:ext uri="{FF2B5EF4-FFF2-40B4-BE49-F238E27FC236}">
                <a16:creationId xmlns:a16="http://schemas.microsoft.com/office/drawing/2014/main" id="{6C5939A3-860D-CD17-0C83-B2816B731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124" y="2401981"/>
            <a:ext cx="6237014" cy="1192206"/>
          </a:xfrm>
          <a:prstGeom prst="rect">
            <a:avLst/>
          </a:prstGeom>
        </p:spPr>
        <p:txBody>
          <a:bodyPr/>
          <a:lstStyle>
            <a:lvl1pPr algn="l">
              <a:defRPr sz="3200" spc="-150"/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4" name="Текст 42">
            <a:extLst>
              <a:ext uri="{FF2B5EF4-FFF2-40B4-BE49-F238E27FC236}">
                <a16:creationId xmlns:a16="http://schemas.microsoft.com/office/drawing/2014/main" id="{E0531C7E-E39B-BF9E-CA63-37F81FBE41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29184" y="6030329"/>
            <a:ext cx="1303151" cy="330484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15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(</a:t>
            </a:r>
            <a:r>
              <a:rPr lang="ru-RU" dirty="0" err="1"/>
              <a:t>дд.мм.гг</a:t>
            </a:r>
            <a:r>
              <a:rPr lang="ru-RU" dirty="0"/>
              <a:t>.)</a:t>
            </a:r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41E62D15-0431-B72F-67D7-738AA80C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516123" y="6464709"/>
            <a:ext cx="11513951" cy="137637"/>
          </a:xfrm>
          <a:prstGeom prst="roundRect">
            <a:avLst>
              <a:gd name="adj" fmla="val 50000"/>
            </a:avLst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88A1CC0-BF09-B5AD-7770-EC80B65192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0138" r="25431" b="121"/>
          <a:stretch/>
        </p:blipFill>
        <p:spPr>
          <a:xfrm>
            <a:off x="9384191" y="0"/>
            <a:ext cx="2807810" cy="3741420"/>
          </a:xfrm>
          <a:prstGeom prst="rect">
            <a:avLst/>
          </a:prstGeom>
        </p:spPr>
      </p:pic>
      <p:sp>
        <p:nvSpPr>
          <p:cNvPr id="13" name="Текст 42">
            <a:extLst>
              <a:ext uri="{FF2B5EF4-FFF2-40B4-BE49-F238E27FC236}">
                <a16:creationId xmlns:a16="http://schemas.microsoft.com/office/drawing/2014/main" id="{D0311168-8D9F-42F4-81BB-B36A64ECE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056711" y="6030329"/>
            <a:ext cx="1973363" cy="330484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15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Город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E5F70435-CDA4-4846-BA12-9CCEFD61105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690335" y="1198496"/>
            <a:ext cx="4093601" cy="4093601"/>
          </a:xfrm>
          <a:prstGeom prst="ellipse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dirty="0"/>
          </a:p>
        </p:txBody>
      </p:sp>
      <p:pic>
        <p:nvPicPr>
          <p:cNvPr id="7" name="Рисунок 6" descr="Изображение выглядит как текст, Графика, логотип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498F8D3-4DF3-6756-CCE0-04BA8CC162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30" y="519977"/>
            <a:ext cx="910791" cy="836657"/>
          </a:xfrm>
          <a:prstGeom prst="rect">
            <a:avLst/>
          </a:prstGeom>
        </p:spPr>
      </p:pic>
      <p:pic>
        <p:nvPicPr>
          <p:cNvPr id="9" name="Рисунок 8" descr="Изображение выглядит как Графика, графический дизайн, Шрифт, круг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B8105F3-3DBE-666B-678A-E820F04EC7D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186" y="595003"/>
            <a:ext cx="1484928" cy="68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287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469">
          <p15:clr>
            <a:srgbClr val="FBAE40"/>
          </p15:clr>
        </p15:guide>
        <p15:guide id="3" pos="211">
          <p15:clr>
            <a:srgbClr val="FBAE40"/>
          </p15:clr>
        </p15:guide>
        <p15:guide id="4" orient="horz" pos="3974">
          <p15:clr>
            <a:srgbClr val="FBAE40"/>
          </p15:clr>
        </p15:guide>
        <p15:guide id="5" orient="horz" pos="346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екст +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бъект 2">
            <a:extLst>
              <a:ext uri="{FF2B5EF4-FFF2-40B4-BE49-F238E27FC236}">
                <a16:creationId xmlns:a16="http://schemas.microsoft.com/office/drawing/2014/main" id="{C51E33D4-E2A6-4EB3-8294-4940397DBE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086907" y="1936511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62D1104-EB8B-4820-AD90-FC2E1D56AD3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964145" y="1808284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  <a:alpha val="48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841383" y="1683529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1E9984-E201-5D45-95C1-BEEB158192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9895" y="1808284"/>
            <a:ext cx="5872454" cy="43589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23545" y="1120780"/>
            <a:ext cx="5872455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Рисунок 26">
            <a:extLst>
              <a:ext uri="{FF2B5EF4-FFF2-40B4-BE49-F238E27FC236}">
                <a16:creationId xmlns:a16="http://schemas.microsoft.com/office/drawing/2014/main" id="{98D39BAE-B720-4BF6-856A-F71FA20F9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718621" y="1526223"/>
            <a:ext cx="4480167" cy="4214813"/>
          </a:xfrm>
          <a:prstGeom prst="roundRect">
            <a:avLst>
              <a:gd name="adj" fmla="val 3334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Место для изображения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5B8107-F90E-D1EB-9950-76D6E53118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95E82B-0674-B2C1-7A70-B3232BC6498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414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Сетка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D9F8F985-DFEB-4613-A1FD-B74261749BD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4963" y="1232203"/>
            <a:ext cx="2218356" cy="1989629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15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AE93EA6E-A0BA-4596-8EF5-207A1D09DFE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2705719" y="1591771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DE9B3488-6B88-4B59-9AA9-90EB708EF883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334963" y="3429000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CA3BD40-549C-4817-8140-A241AB933854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2705719" y="3774092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449E2237-6F86-4CF7-9D69-37A5B13A6102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31334" y="5625797"/>
            <a:ext cx="2218356" cy="1403653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4001AEBD-AA4F-43F4-AF20-03C9E0617767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2705719" y="5956413"/>
            <a:ext cx="2218356" cy="901587"/>
          </a:xfrm>
          <a:prstGeom prst="roundRect">
            <a:avLst>
              <a:gd name="adj" fmla="val 2934"/>
            </a:avLst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164294F8-95E2-4402-ACC8-05A2D6E100FC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5076475" y="1232203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6D076514-19C8-482A-B912-5F5128BAE1F4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5076475" y="3414524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FA35DF1A-2670-442C-8627-9F8675CEADE1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076475" y="5596845"/>
            <a:ext cx="2218356" cy="1261155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EAD6A90E-6831-4684-A176-FCC78F1E962B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7447231" y="1591771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1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7D8F2292-EF97-4C1D-83B5-EE44E130946F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7447231" y="3774092"/>
            <a:ext cx="2218356" cy="1989629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EC6C67E1-1CBA-4A3F-99A3-E41D19BD85C0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7447231" y="5956413"/>
            <a:ext cx="2218356" cy="901587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9B6CE807-D89A-428B-A9FB-B0EC29363B17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9817987" y="1951339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07C2643C-F4A5-41A3-870E-0213DC0BD705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9817987" y="4133660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" name="Номер слайда 4">
            <a:extLst>
              <a:ext uri="{FF2B5EF4-FFF2-40B4-BE49-F238E27FC236}">
                <a16:creationId xmlns:a16="http://schemas.microsoft.com/office/drawing/2014/main" id="{4AA01B15-3023-5D86-54D9-66B82330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4000" y="6356350"/>
            <a:ext cx="457200" cy="365125"/>
          </a:xfrm>
        </p:spPr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29" name="Заголовок 12">
            <a:extLst>
              <a:ext uri="{FF2B5EF4-FFF2-40B4-BE49-F238E27FC236}">
                <a16:creationId xmlns:a16="http://schemas.microsoft.com/office/drawing/2014/main" id="{115EB7BA-7B6D-430C-9093-5F56ACC0BA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3B17A6-FD4F-8673-B49E-9AE45BAF59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476A-16C5-7007-54EF-AEC824720C6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9428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5">
            <a:extLst>
              <a:ext uri="{FF2B5EF4-FFF2-40B4-BE49-F238E27FC236}">
                <a16:creationId xmlns:a16="http://schemas.microsoft.com/office/drawing/2014/main" id="{637A734D-36B0-F2FB-7EF8-9EFD59E64127}"/>
              </a:ext>
            </a:extLst>
          </p:cNvPr>
          <p:cNvSpPr/>
          <p:nvPr userDrawn="1"/>
        </p:nvSpPr>
        <p:spPr>
          <a:xfrm>
            <a:off x="5534025" y="0"/>
            <a:ext cx="6657975" cy="5941699"/>
          </a:xfrm>
          <a:custGeom>
            <a:avLst/>
            <a:gdLst/>
            <a:ahLst/>
            <a:cxnLst/>
            <a:rect l="l" t="t" r="r" b="b"/>
            <a:pathLst>
              <a:path w="11963400" h="11290300">
                <a:moveTo>
                  <a:pt x="11963028" y="11289792"/>
                </a:moveTo>
                <a:lnTo>
                  <a:pt x="0" y="11289792"/>
                </a:lnTo>
                <a:lnTo>
                  <a:pt x="6518165" y="0"/>
                </a:lnTo>
                <a:lnTo>
                  <a:pt x="11963015" y="0"/>
                </a:lnTo>
                <a:lnTo>
                  <a:pt x="11963028" y="11289792"/>
                </a:lnTo>
                <a:close/>
              </a:path>
            </a:pathLst>
          </a:custGeom>
          <a:solidFill>
            <a:srgbClr val="E6E9EB"/>
          </a:solidFill>
        </p:spPr>
        <p:txBody>
          <a:bodyPr wrap="square" lIns="0" tIns="0" rIns="0" bIns="0" rtlCol="0"/>
          <a:lstStyle/>
          <a:p>
            <a:endParaRPr sz="1092" dirty="0">
              <a:solidFill>
                <a:srgbClr val="070D6B"/>
              </a:solidFill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C931A0E0-8FAE-8481-17EF-94DF57AC1BA8}"/>
              </a:ext>
            </a:extLst>
          </p:cNvPr>
          <p:cNvSpPr/>
          <p:nvPr userDrawn="1"/>
        </p:nvSpPr>
        <p:spPr>
          <a:xfrm>
            <a:off x="0" y="0"/>
            <a:ext cx="12192000" cy="2277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F3069FE-14F8-3583-14C6-ADCB75EEEF71}"/>
              </a:ext>
            </a:extLst>
          </p:cNvPr>
          <p:cNvSpPr/>
          <p:nvPr userDrawn="1"/>
        </p:nvSpPr>
        <p:spPr>
          <a:xfrm>
            <a:off x="6838950" y="3679461"/>
            <a:ext cx="5353050" cy="2262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6B089-7384-0D9F-CE7C-3370F57B3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00900" y="4922167"/>
            <a:ext cx="3225533" cy="559023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pic>
        <p:nvPicPr>
          <p:cNvPr id="23" name="object 3">
            <a:extLst>
              <a:ext uri="{FF2B5EF4-FFF2-40B4-BE49-F238E27FC236}">
                <a16:creationId xmlns:a16="http://schemas.microsoft.com/office/drawing/2014/main" id="{00BB84BD-B66C-2FF9-788C-7C5398E225AD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"/>
          <a:stretch/>
        </p:blipFill>
        <p:spPr>
          <a:xfrm>
            <a:off x="492249" y="3679461"/>
            <a:ext cx="6429960" cy="2262238"/>
          </a:xfrm>
          <a:prstGeom prst="rect">
            <a:avLst/>
          </a:prstGeom>
        </p:spPr>
      </p:pic>
      <p:sp>
        <p:nvSpPr>
          <p:cNvPr id="43" name="Текст 42">
            <a:extLst>
              <a:ext uri="{FF2B5EF4-FFF2-40B4-BE49-F238E27FC236}">
                <a16:creationId xmlns:a16="http://schemas.microsoft.com/office/drawing/2014/main" id="{1A665C6F-85F2-F55D-3F0B-5A853C5C0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00900" y="5561299"/>
            <a:ext cx="4121150" cy="380399"/>
          </a:xfrm>
        </p:spPr>
        <p:txBody>
          <a:bodyPr>
            <a:normAutofit/>
          </a:bodyPr>
          <a:lstStyle>
            <a:lvl1pPr marL="0" indent="0">
              <a:buNone/>
              <a:defRPr sz="1000" i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5" name="Заголовок 64">
            <a:extLst>
              <a:ext uri="{FF2B5EF4-FFF2-40B4-BE49-F238E27FC236}">
                <a16:creationId xmlns:a16="http://schemas.microsoft.com/office/drawing/2014/main" id="{6C5939A3-860D-CD17-0C83-B2816B731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2249" y="695123"/>
            <a:ext cx="7746876" cy="1192206"/>
          </a:xfrm>
          <a:prstGeom prst="rect">
            <a:avLst/>
          </a:prstGeom>
        </p:spPr>
        <p:txBody>
          <a:bodyPr/>
          <a:lstStyle>
            <a:lvl1pPr>
              <a:defRPr sz="3200" spc="-150"/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4" name="Текст 42">
            <a:extLst>
              <a:ext uri="{FF2B5EF4-FFF2-40B4-BE49-F238E27FC236}">
                <a16:creationId xmlns:a16="http://schemas.microsoft.com/office/drawing/2014/main" id="{E0531C7E-E39B-BF9E-CA63-37F81FBE41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4325" y="6262132"/>
            <a:ext cx="4121150" cy="330484"/>
          </a:xfrm>
        </p:spPr>
        <p:txBody>
          <a:bodyPr>
            <a:normAutofit/>
          </a:bodyPr>
          <a:lstStyle>
            <a:lvl1pPr marL="0" indent="0" algn="r">
              <a:buNone/>
              <a:defRPr sz="15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Дата (</a:t>
            </a:r>
            <a:r>
              <a:rPr lang="ru-RU" dirty="0" err="1"/>
              <a:t>дд.мм.гг</a:t>
            </a:r>
            <a:r>
              <a:rPr lang="ru-RU" dirty="0"/>
              <a:t>.)</a:t>
            </a:r>
          </a:p>
        </p:txBody>
      </p:sp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6ED1A5A8-03A0-5B90-3E77-2150FAC40B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13637"/>
          <a:stretch/>
        </p:blipFill>
        <p:spPr>
          <a:xfrm flipH="1">
            <a:off x="-1" y="2978627"/>
            <a:ext cx="1569159" cy="2262239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6F7FF35C-36DE-CB11-90A7-C8F9037F56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2711"/>
          <a:stretch/>
        </p:blipFill>
        <p:spPr>
          <a:xfrm flipV="1">
            <a:off x="10423264" y="3839676"/>
            <a:ext cx="1767680" cy="2262239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5A35107-3651-41CE-83D2-A00DC88073E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71ACEC7-D4E7-49A9-99C7-C28166B54012}" type="slidenum">
              <a:rPr lang="ru-RU" smtClean="0">
                <a:solidFill>
                  <a:srgbClr val="070D6B">
                    <a:tint val="82000"/>
                  </a:srgbClr>
                </a:solidFill>
              </a:rPr>
              <a:pPr/>
              <a:t>‹#›</a:t>
            </a:fld>
            <a:endParaRPr lang="ru-RU">
              <a:solidFill>
                <a:srgbClr val="070D6B">
                  <a:tint val="82000"/>
                </a:srgbClr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4149079-642C-4035-8659-8A0A4678E3D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23264" y="916301"/>
            <a:ext cx="1400682" cy="64781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A867656-1A3B-4A97-B818-13976F1F8BE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24864" y="888821"/>
            <a:ext cx="765045" cy="70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173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469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orient="horz" pos="346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5">
            <a:extLst>
              <a:ext uri="{FF2B5EF4-FFF2-40B4-BE49-F238E27FC236}">
                <a16:creationId xmlns:a16="http://schemas.microsoft.com/office/drawing/2014/main" id="{637A734D-36B0-F2FB-7EF8-9EFD59E64127}"/>
              </a:ext>
            </a:extLst>
          </p:cNvPr>
          <p:cNvSpPr/>
          <p:nvPr userDrawn="1"/>
        </p:nvSpPr>
        <p:spPr>
          <a:xfrm>
            <a:off x="5534025" y="0"/>
            <a:ext cx="6657975" cy="5941699"/>
          </a:xfrm>
          <a:custGeom>
            <a:avLst/>
            <a:gdLst/>
            <a:ahLst/>
            <a:cxnLst/>
            <a:rect l="l" t="t" r="r" b="b"/>
            <a:pathLst>
              <a:path w="11963400" h="11290300">
                <a:moveTo>
                  <a:pt x="11963028" y="11289792"/>
                </a:moveTo>
                <a:lnTo>
                  <a:pt x="0" y="11289792"/>
                </a:lnTo>
                <a:lnTo>
                  <a:pt x="6518165" y="0"/>
                </a:lnTo>
                <a:lnTo>
                  <a:pt x="11963015" y="0"/>
                </a:lnTo>
                <a:lnTo>
                  <a:pt x="11963028" y="11289792"/>
                </a:lnTo>
                <a:close/>
              </a:path>
            </a:pathLst>
          </a:custGeom>
          <a:solidFill>
            <a:srgbClr val="E6E9EB"/>
          </a:solidFill>
        </p:spPr>
        <p:txBody>
          <a:bodyPr wrap="square" lIns="0" tIns="0" rIns="0" bIns="0" rtlCol="0"/>
          <a:lstStyle/>
          <a:p>
            <a:endParaRPr sz="1092" dirty="0">
              <a:solidFill>
                <a:srgbClr val="070D6B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2F15A53-5040-445C-9526-E15CD49F2028}"/>
              </a:ext>
            </a:extLst>
          </p:cNvPr>
          <p:cNvSpPr/>
          <p:nvPr userDrawn="1"/>
        </p:nvSpPr>
        <p:spPr>
          <a:xfrm>
            <a:off x="0" y="0"/>
            <a:ext cx="12192000" cy="2277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F3069FE-14F8-3583-14C6-ADCB75EEEF71}"/>
              </a:ext>
            </a:extLst>
          </p:cNvPr>
          <p:cNvSpPr/>
          <p:nvPr userDrawn="1"/>
        </p:nvSpPr>
        <p:spPr>
          <a:xfrm>
            <a:off x="6785973" y="3679461"/>
            <a:ext cx="5406027" cy="2262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6B089-7384-0D9F-CE7C-3370F57B3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00900" y="4922167"/>
            <a:ext cx="3225533" cy="559023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sp>
        <p:nvSpPr>
          <p:cNvPr id="43" name="Текст 42">
            <a:extLst>
              <a:ext uri="{FF2B5EF4-FFF2-40B4-BE49-F238E27FC236}">
                <a16:creationId xmlns:a16="http://schemas.microsoft.com/office/drawing/2014/main" id="{1A665C6F-85F2-F55D-3F0B-5A853C5C0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00900" y="5561299"/>
            <a:ext cx="4121150" cy="380399"/>
          </a:xfrm>
        </p:spPr>
        <p:txBody>
          <a:bodyPr>
            <a:normAutofit/>
          </a:bodyPr>
          <a:lstStyle>
            <a:lvl1pPr marL="0" indent="0">
              <a:buNone/>
              <a:defRPr sz="1000" i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5" name="Заголовок 64">
            <a:extLst>
              <a:ext uri="{FF2B5EF4-FFF2-40B4-BE49-F238E27FC236}">
                <a16:creationId xmlns:a16="http://schemas.microsoft.com/office/drawing/2014/main" id="{6C5939A3-860D-CD17-0C83-B2816B731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2249" y="695123"/>
            <a:ext cx="7746876" cy="1192206"/>
          </a:xfrm>
          <a:prstGeom prst="rect">
            <a:avLst/>
          </a:prstGeom>
        </p:spPr>
        <p:txBody>
          <a:bodyPr/>
          <a:lstStyle>
            <a:lvl1pPr>
              <a:defRPr sz="3200" spc="-150"/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4" name="Текст 42">
            <a:extLst>
              <a:ext uri="{FF2B5EF4-FFF2-40B4-BE49-F238E27FC236}">
                <a16:creationId xmlns:a16="http://schemas.microsoft.com/office/drawing/2014/main" id="{E0531C7E-E39B-BF9E-CA63-37F81FBE41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4325" y="6262132"/>
            <a:ext cx="4121150" cy="330484"/>
          </a:xfrm>
        </p:spPr>
        <p:txBody>
          <a:bodyPr>
            <a:normAutofit/>
          </a:bodyPr>
          <a:lstStyle>
            <a:lvl1pPr marL="0" indent="0" algn="r">
              <a:buNone/>
              <a:defRPr sz="15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Дата (</a:t>
            </a:r>
            <a:r>
              <a:rPr lang="ru-RU" dirty="0" err="1"/>
              <a:t>дд.мм.гг</a:t>
            </a:r>
            <a:r>
              <a:rPr lang="ru-RU" dirty="0"/>
              <a:t>.)</a:t>
            </a:r>
          </a:p>
        </p:txBody>
      </p:sp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6F7FF35C-36DE-CB11-90A7-C8F9037F56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711"/>
          <a:stretch/>
        </p:blipFill>
        <p:spPr>
          <a:xfrm flipV="1">
            <a:off x="10423264" y="3839676"/>
            <a:ext cx="1767680" cy="2262239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5A35107-3651-41CE-83D2-A00DC88073E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71ACEC7-D4E7-49A9-99C7-C28166B54012}" type="slidenum">
              <a:rPr lang="ru-RU" smtClean="0">
                <a:solidFill>
                  <a:srgbClr val="070D6B">
                    <a:tint val="82000"/>
                  </a:srgbClr>
                </a:solidFill>
              </a:rPr>
              <a:pPr/>
              <a:t>‹#›</a:t>
            </a:fld>
            <a:endParaRPr lang="ru-RU">
              <a:solidFill>
                <a:srgbClr val="070D6B">
                  <a:tint val="82000"/>
                </a:srgbClr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4149079-642C-4035-8659-8A0A4678E3D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23264" y="916301"/>
            <a:ext cx="1400682" cy="64781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A867656-1A3B-4A97-B818-13976F1F8BE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24864" y="888821"/>
            <a:ext cx="765045" cy="7027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A444D64-91BC-49BE-96D3-50D807452EE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61991" y="3679213"/>
            <a:ext cx="2261991" cy="226199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7219B71-2219-4D95-96FA-9594CF8BC0E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23982" y="3679212"/>
            <a:ext cx="2261991" cy="226199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B983DC2-DDB6-4DAB-B0DE-D565A0CE81E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0" y="3679213"/>
            <a:ext cx="2261991" cy="226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157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469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orient="horz" pos="346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6B089-7384-0D9F-CE7C-3370F57B3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4919" y="5476191"/>
            <a:ext cx="3225533" cy="613333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sp>
        <p:nvSpPr>
          <p:cNvPr id="43" name="Текст 42">
            <a:extLst>
              <a:ext uri="{FF2B5EF4-FFF2-40B4-BE49-F238E27FC236}">
                <a16:creationId xmlns:a16="http://schemas.microsoft.com/office/drawing/2014/main" id="{1A665C6F-85F2-F55D-3F0B-5A853C5C0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919" y="6070720"/>
            <a:ext cx="4121150" cy="301854"/>
          </a:xfrm>
        </p:spPr>
        <p:txBody>
          <a:bodyPr>
            <a:normAutofit/>
          </a:bodyPr>
          <a:lstStyle>
            <a:lvl1pPr marL="0" indent="0">
              <a:buNone/>
              <a:defRPr sz="1500" i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5" name="Заголовок 64">
            <a:extLst>
              <a:ext uri="{FF2B5EF4-FFF2-40B4-BE49-F238E27FC236}">
                <a16:creationId xmlns:a16="http://schemas.microsoft.com/office/drawing/2014/main" id="{6C5939A3-860D-CD17-0C83-B2816B731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124" y="2401981"/>
            <a:ext cx="6237014" cy="1192206"/>
          </a:xfrm>
          <a:prstGeom prst="rect">
            <a:avLst/>
          </a:prstGeom>
        </p:spPr>
        <p:txBody>
          <a:bodyPr/>
          <a:lstStyle>
            <a:lvl1pPr algn="l">
              <a:defRPr sz="3200" spc="-150"/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4" name="Текст 42">
            <a:extLst>
              <a:ext uri="{FF2B5EF4-FFF2-40B4-BE49-F238E27FC236}">
                <a16:creationId xmlns:a16="http://schemas.microsoft.com/office/drawing/2014/main" id="{E0531C7E-E39B-BF9E-CA63-37F81FBE41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29184" y="6030329"/>
            <a:ext cx="1303151" cy="330484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15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(</a:t>
            </a:r>
            <a:r>
              <a:rPr lang="ru-RU" dirty="0" err="1"/>
              <a:t>дд.мм.гг</a:t>
            </a:r>
            <a:r>
              <a:rPr lang="ru-RU" dirty="0"/>
              <a:t>.)</a:t>
            </a:r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41E62D15-0431-B72F-67D7-738AA80C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516123" y="6464709"/>
            <a:ext cx="11513951" cy="137637"/>
          </a:xfrm>
          <a:prstGeom prst="roundRect">
            <a:avLst>
              <a:gd name="adj" fmla="val 50000"/>
            </a:avLst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88A1CC0-BF09-B5AD-7770-EC80B65192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0138" r="25431" b="121"/>
          <a:stretch/>
        </p:blipFill>
        <p:spPr>
          <a:xfrm>
            <a:off x="9384191" y="0"/>
            <a:ext cx="2807810" cy="3741420"/>
          </a:xfrm>
          <a:prstGeom prst="rect">
            <a:avLst/>
          </a:prstGeom>
        </p:spPr>
      </p:pic>
      <p:sp>
        <p:nvSpPr>
          <p:cNvPr id="13" name="Текст 42">
            <a:extLst>
              <a:ext uri="{FF2B5EF4-FFF2-40B4-BE49-F238E27FC236}">
                <a16:creationId xmlns:a16="http://schemas.microsoft.com/office/drawing/2014/main" id="{D0311168-8D9F-42F4-81BB-B36A64ECE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056711" y="6030329"/>
            <a:ext cx="1973363" cy="330484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15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Город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E5F70435-CDA4-4846-BA12-9CCEFD61105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690335" y="1198496"/>
            <a:ext cx="4093601" cy="4093601"/>
          </a:xfrm>
          <a:prstGeom prst="ellipse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dirty="0"/>
          </a:p>
        </p:txBody>
      </p:sp>
      <p:pic>
        <p:nvPicPr>
          <p:cNvPr id="7" name="Рисунок 6" descr="Изображение выглядит как текст, Графика, логотип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498F8D3-4DF3-6756-CCE0-04BA8CC162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30" y="519977"/>
            <a:ext cx="910791" cy="836657"/>
          </a:xfrm>
          <a:prstGeom prst="rect">
            <a:avLst/>
          </a:prstGeom>
        </p:spPr>
      </p:pic>
      <p:pic>
        <p:nvPicPr>
          <p:cNvPr id="9" name="Рисунок 8" descr="Изображение выглядит как Графика, графический дизайн, Шрифт, круг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B8105F3-3DBE-666B-678A-E820F04EC7D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186" y="595003"/>
            <a:ext cx="1484928" cy="68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140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469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orient="horz" pos="34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+ 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CB4308E-CAB7-432E-B7B2-2CDEFF529D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E72AB6B4-E71D-42A7-A2AF-BBC67A7C6470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34963" y="1261722"/>
            <a:ext cx="4562995" cy="4552547"/>
          </a:xfrm>
          <a:prstGeom prst="ellipse">
            <a:avLst/>
          </a:prstGeom>
          <a:gradFill flip="none" rotWithShape="1">
            <a:gsLst>
              <a:gs pos="0">
                <a:srgbClr val="7030A0"/>
              </a:gs>
              <a:gs pos="100000">
                <a:schemeClr val="accent1"/>
              </a:gs>
              <a:gs pos="51000">
                <a:schemeClr val="accent3"/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6" name="Рисунок 2">
            <a:extLst>
              <a:ext uri="{FF2B5EF4-FFF2-40B4-BE49-F238E27FC236}">
                <a16:creationId xmlns:a16="http://schemas.microsoft.com/office/drawing/2014/main" id="{57F4030C-2DBA-43E9-BAD8-6F060F1F842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4017" y="1345048"/>
            <a:ext cx="4469222" cy="4469221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8" name="Заголовок 12">
            <a:extLst>
              <a:ext uri="{FF2B5EF4-FFF2-40B4-BE49-F238E27FC236}">
                <a16:creationId xmlns:a16="http://schemas.microsoft.com/office/drawing/2014/main" id="{A8B2720A-1500-42C9-B97D-51BF411AF0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1" name="Рисунок 24">
            <a:extLst>
              <a:ext uri="{FF2B5EF4-FFF2-40B4-BE49-F238E27FC236}">
                <a16:creationId xmlns:a16="http://schemas.microsoft.com/office/drawing/2014/main" id="{F8FD6BD3-B579-4DB7-B8B1-FAC5C56CFB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BE7C8A8E-5FD7-44B7-A64E-E2BAE5ED4B5A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743700" y="1510787"/>
            <a:ext cx="1781175" cy="115621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3142B16B-2A54-41A4-A19D-FB8C9831D312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5294889" y="1510785"/>
            <a:ext cx="1238250" cy="1156213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Иконка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92E05143-88F7-4170-8F1A-0DEDA0975998}"/>
              </a:ext>
            </a:extLst>
          </p:cNvPr>
          <p:cNvSpPr>
            <a:spLocks noGrp="1"/>
          </p:cNvSpPr>
          <p:nvPr>
            <p:ph idx="46" hasCustomPrompt="1"/>
          </p:nvPr>
        </p:nvSpPr>
        <p:spPr>
          <a:xfrm>
            <a:off x="8192511" y="3034788"/>
            <a:ext cx="1781175" cy="115621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FDB9CB8A-D538-4667-BE73-7E2C58215FBB}"/>
              </a:ext>
            </a:extLst>
          </p:cNvPr>
          <p:cNvSpPr>
            <a:spLocks noGrp="1"/>
          </p:cNvSpPr>
          <p:nvPr>
            <p:ph idx="47" hasCustomPrompt="1"/>
          </p:nvPr>
        </p:nvSpPr>
        <p:spPr>
          <a:xfrm>
            <a:off x="6743700" y="3034786"/>
            <a:ext cx="1238250" cy="1156213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Иконка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7BEE7A26-8C51-47EF-BE1C-A6FC7B6EF762}"/>
              </a:ext>
            </a:extLst>
          </p:cNvPr>
          <p:cNvSpPr>
            <a:spLocks noGrp="1"/>
          </p:cNvSpPr>
          <p:nvPr>
            <p:ph idx="48" hasCustomPrompt="1"/>
          </p:nvPr>
        </p:nvSpPr>
        <p:spPr>
          <a:xfrm>
            <a:off x="9108832" y="4558785"/>
            <a:ext cx="1781175" cy="115621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1E3E8B25-267C-4C5A-B001-6E9DA49FFA00}"/>
              </a:ext>
            </a:extLst>
          </p:cNvPr>
          <p:cNvSpPr>
            <a:spLocks noGrp="1"/>
          </p:cNvSpPr>
          <p:nvPr>
            <p:ph idx="49" hasCustomPrompt="1"/>
          </p:nvPr>
        </p:nvSpPr>
        <p:spPr>
          <a:xfrm>
            <a:off x="7660021" y="4558783"/>
            <a:ext cx="1238250" cy="1156213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Иконка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BBDAB8-51CB-2BED-A091-A7EBA083BB6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F59E24-11BF-F89D-8A38-86177E35C5D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0070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бъект 2">
            <a:extLst>
              <a:ext uri="{FF2B5EF4-FFF2-40B4-BE49-F238E27FC236}">
                <a16:creationId xmlns:a16="http://schemas.microsoft.com/office/drawing/2014/main" id="{C51E33D4-E2A6-4EB3-8294-4940397DBE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086907" y="1936511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62D1104-EB8B-4820-AD90-FC2E1D56AD3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964145" y="1808284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  <a:alpha val="48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841383" y="1683529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1E9984-E201-5D45-95C1-BEEB158192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9895" y="1808284"/>
            <a:ext cx="5872454" cy="43589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>
                <a:solidFill>
                  <a:srgbClr val="070D6B">
                    <a:tint val="82000"/>
                  </a:srgbClr>
                </a:solidFill>
              </a:rPr>
              <a:pPr/>
              <a:t>‹#›</a:t>
            </a:fld>
            <a:endParaRPr lang="ru-RU">
              <a:solidFill>
                <a:srgbClr val="070D6B">
                  <a:tint val="82000"/>
                </a:srgbClr>
              </a:solidFill>
            </a:endParaRPr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23545" y="1120780"/>
            <a:ext cx="5872455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Рисунок 26">
            <a:extLst>
              <a:ext uri="{FF2B5EF4-FFF2-40B4-BE49-F238E27FC236}">
                <a16:creationId xmlns:a16="http://schemas.microsoft.com/office/drawing/2014/main" id="{98D39BAE-B720-4BF6-856A-F71FA20F9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718621" y="1526223"/>
            <a:ext cx="4480167" cy="4214813"/>
          </a:xfrm>
          <a:prstGeom prst="roundRect">
            <a:avLst>
              <a:gd name="adj" fmla="val 3334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Место для изображения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5B8107-F90E-D1EB-9950-76D6E53118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95E82B-0674-B2C1-7A70-B3232BC6498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329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+ 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CB4308E-CAB7-432E-B7B2-2CDEFF529D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ACEC7-D4E7-49A9-99C7-C28166B54012}" type="slidenum">
              <a:rPr lang="ru-RU" smtClean="0">
                <a:solidFill>
                  <a:srgbClr val="070D6B">
                    <a:tint val="82000"/>
                  </a:srgbClr>
                </a:solidFill>
              </a:rPr>
              <a:pPr/>
              <a:t>‹#›</a:t>
            </a:fld>
            <a:endParaRPr lang="ru-RU">
              <a:solidFill>
                <a:srgbClr val="070D6B">
                  <a:tint val="82000"/>
                </a:srgbClr>
              </a:solidFill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E72AB6B4-E71D-42A7-A2AF-BBC67A7C6470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34963" y="1261722"/>
            <a:ext cx="4562995" cy="4552547"/>
          </a:xfrm>
          <a:prstGeom prst="ellipse">
            <a:avLst/>
          </a:prstGeom>
          <a:gradFill flip="none" rotWithShape="1">
            <a:gsLst>
              <a:gs pos="0">
                <a:srgbClr val="7030A0"/>
              </a:gs>
              <a:gs pos="100000">
                <a:schemeClr val="accent1"/>
              </a:gs>
              <a:gs pos="51000">
                <a:schemeClr val="accent3"/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6" name="Рисунок 2">
            <a:extLst>
              <a:ext uri="{FF2B5EF4-FFF2-40B4-BE49-F238E27FC236}">
                <a16:creationId xmlns:a16="http://schemas.microsoft.com/office/drawing/2014/main" id="{57F4030C-2DBA-43E9-BAD8-6F060F1F842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4017" y="1345048"/>
            <a:ext cx="4469222" cy="4469221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8" name="Заголовок 12">
            <a:extLst>
              <a:ext uri="{FF2B5EF4-FFF2-40B4-BE49-F238E27FC236}">
                <a16:creationId xmlns:a16="http://schemas.microsoft.com/office/drawing/2014/main" id="{A8B2720A-1500-42C9-B97D-51BF411AF0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1" name="Рисунок 24">
            <a:extLst>
              <a:ext uri="{FF2B5EF4-FFF2-40B4-BE49-F238E27FC236}">
                <a16:creationId xmlns:a16="http://schemas.microsoft.com/office/drawing/2014/main" id="{F8FD6BD3-B579-4DB7-B8B1-FAC5C56CFB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BE7C8A8E-5FD7-44B7-A64E-E2BAE5ED4B5A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743700" y="1510787"/>
            <a:ext cx="1781175" cy="115621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3142B16B-2A54-41A4-A19D-FB8C9831D312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5294889" y="1510785"/>
            <a:ext cx="1238250" cy="1156213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Иконка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92E05143-88F7-4170-8F1A-0DEDA0975998}"/>
              </a:ext>
            </a:extLst>
          </p:cNvPr>
          <p:cNvSpPr>
            <a:spLocks noGrp="1"/>
          </p:cNvSpPr>
          <p:nvPr>
            <p:ph idx="46" hasCustomPrompt="1"/>
          </p:nvPr>
        </p:nvSpPr>
        <p:spPr>
          <a:xfrm>
            <a:off x="8192511" y="3034788"/>
            <a:ext cx="1781175" cy="115621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FDB9CB8A-D538-4667-BE73-7E2C58215FBB}"/>
              </a:ext>
            </a:extLst>
          </p:cNvPr>
          <p:cNvSpPr>
            <a:spLocks noGrp="1"/>
          </p:cNvSpPr>
          <p:nvPr>
            <p:ph idx="47" hasCustomPrompt="1"/>
          </p:nvPr>
        </p:nvSpPr>
        <p:spPr>
          <a:xfrm>
            <a:off x="6743700" y="3034786"/>
            <a:ext cx="1238250" cy="1156213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Иконка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7BEE7A26-8C51-47EF-BE1C-A6FC7B6EF762}"/>
              </a:ext>
            </a:extLst>
          </p:cNvPr>
          <p:cNvSpPr>
            <a:spLocks noGrp="1"/>
          </p:cNvSpPr>
          <p:nvPr>
            <p:ph idx="48" hasCustomPrompt="1"/>
          </p:nvPr>
        </p:nvSpPr>
        <p:spPr>
          <a:xfrm>
            <a:off x="9108832" y="4558785"/>
            <a:ext cx="1781175" cy="115621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1E3E8B25-267C-4C5A-B001-6E9DA49FFA00}"/>
              </a:ext>
            </a:extLst>
          </p:cNvPr>
          <p:cNvSpPr>
            <a:spLocks noGrp="1"/>
          </p:cNvSpPr>
          <p:nvPr>
            <p:ph idx="49" hasCustomPrompt="1"/>
          </p:nvPr>
        </p:nvSpPr>
        <p:spPr>
          <a:xfrm>
            <a:off x="7660021" y="4558783"/>
            <a:ext cx="1238250" cy="1156213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Иконка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BBDAB8-51CB-2BED-A091-A7EBA083BB6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F59E24-11BF-F89D-8A38-86177E35C5D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9387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лефон+фото+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Рисунок 17">
            <a:extLst>
              <a:ext uri="{FF2B5EF4-FFF2-40B4-BE49-F238E27FC236}">
                <a16:creationId xmlns:a16="http://schemas.microsoft.com/office/drawing/2014/main" id="{51112709-C98D-41B1-D018-9FA9C4A758F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06500" y="1860296"/>
            <a:ext cx="3241675" cy="5614953"/>
          </a:xfrm>
          <a:custGeom>
            <a:avLst/>
            <a:gdLst>
              <a:gd name="connsiteX0" fmla="*/ 0 w 3146425"/>
              <a:gd name="connsiteY0" fmla="*/ 441727 h 5614953"/>
              <a:gd name="connsiteX1" fmla="*/ 441727 w 3146425"/>
              <a:gd name="connsiteY1" fmla="*/ 0 h 5614953"/>
              <a:gd name="connsiteX2" fmla="*/ 2704698 w 3146425"/>
              <a:gd name="connsiteY2" fmla="*/ 0 h 5614953"/>
              <a:gd name="connsiteX3" fmla="*/ 3146425 w 3146425"/>
              <a:gd name="connsiteY3" fmla="*/ 441727 h 5614953"/>
              <a:gd name="connsiteX4" fmla="*/ 3146425 w 3146425"/>
              <a:gd name="connsiteY4" fmla="*/ 5173226 h 5614953"/>
              <a:gd name="connsiteX5" fmla="*/ 2704698 w 3146425"/>
              <a:gd name="connsiteY5" fmla="*/ 5614953 h 5614953"/>
              <a:gd name="connsiteX6" fmla="*/ 441727 w 3146425"/>
              <a:gd name="connsiteY6" fmla="*/ 5614953 h 5614953"/>
              <a:gd name="connsiteX7" fmla="*/ 0 w 3146425"/>
              <a:gd name="connsiteY7" fmla="*/ 5173226 h 5614953"/>
              <a:gd name="connsiteX8" fmla="*/ 0 w 3146425"/>
              <a:gd name="connsiteY8" fmla="*/ 441727 h 5614953"/>
              <a:gd name="connsiteX0" fmla="*/ 95250 w 3241675"/>
              <a:gd name="connsiteY0" fmla="*/ 441727 h 5614953"/>
              <a:gd name="connsiteX1" fmla="*/ 536977 w 3241675"/>
              <a:gd name="connsiteY1" fmla="*/ 0 h 5614953"/>
              <a:gd name="connsiteX2" fmla="*/ 2799948 w 3241675"/>
              <a:gd name="connsiteY2" fmla="*/ 0 h 5614953"/>
              <a:gd name="connsiteX3" fmla="*/ 3241675 w 3241675"/>
              <a:gd name="connsiteY3" fmla="*/ 441727 h 5614953"/>
              <a:gd name="connsiteX4" fmla="*/ 3241675 w 3241675"/>
              <a:gd name="connsiteY4" fmla="*/ 5173226 h 5614953"/>
              <a:gd name="connsiteX5" fmla="*/ 2799948 w 3241675"/>
              <a:gd name="connsiteY5" fmla="*/ 5614953 h 5614953"/>
              <a:gd name="connsiteX6" fmla="*/ 536977 w 3241675"/>
              <a:gd name="connsiteY6" fmla="*/ 5614953 h 5614953"/>
              <a:gd name="connsiteX7" fmla="*/ 0 w 3241675"/>
              <a:gd name="connsiteY7" fmla="*/ 5182751 h 5614953"/>
              <a:gd name="connsiteX8" fmla="*/ 95250 w 3241675"/>
              <a:gd name="connsiteY8" fmla="*/ 441727 h 5614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41675" h="5614953">
                <a:moveTo>
                  <a:pt x="95250" y="441727"/>
                </a:moveTo>
                <a:cubicBezTo>
                  <a:pt x="95250" y="197768"/>
                  <a:pt x="293018" y="0"/>
                  <a:pt x="536977" y="0"/>
                </a:cubicBezTo>
                <a:lnTo>
                  <a:pt x="2799948" y="0"/>
                </a:lnTo>
                <a:cubicBezTo>
                  <a:pt x="3043907" y="0"/>
                  <a:pt x="3241675" y="197768"/>
                  <a:pt x="3241675" y="441727"/>
                </a:cubicBezTo>
                <a:lnTo>
                  <a:pt x="3241675" y="5173226"/>
                </a:lnTo>
                <a:cubicBezTo>
                  <a:pt x="3241675" y="5417185"/>
                  <a:pt x="3043907" y="5614953"/>
                  <a:pt x="2799948" y="5614953"/>
                </a:cubicBezTo>
                <a:lnTo>
                  <a:pt x="536977" y="5614953"/>
                </a:lnTo>
                <a:cubicBezTo>
                  <a:pt x="293018" y="5614953"/>
                  <a:pt x="0" y="5426710"/>
                  <a:pt x="0" y="5182751"/>
                </a:cubicBezTo>
                <a:cubicBezTo>
                  <a:pt x="0" y="3605585"/>
                  <a:pt x="95250" y="2018893"/>
                  <a:pt x="95250" y="441727"/>
                </a:cubicBezTo>
                <a:close/>
              </a:path>
            </a:pathLst>
          </a:custGeom>
          <a:ln>
            <a:solidFill>
              <a:schemeClr val="tx2"/>
            </a:solidFill>
          </a:ln>
          <a:scene3d>
            <a:camera prst="isometricOffAxis1Right">
              <a:rot lat="1080000" lon="2880000" rev="1440000"/>
            </a:camera>
            <a:lightRig rig="threePt" dir="t"/>
          </a:scene3d>
        </p:spPr>
        <p:txBody>
          <a:bodyPr lIns="72000"/>
          <a:lstStyle>
            <a:lvl1pPr marL="0" indent="0">
              <a:buNone/>
              <a:defRPr>
                <a:ln>
                  <a:noFill/>
                </a:ln>
                <a:noFill/>
              </a:defRPr>
            </a:lvl1pPr>
          </a:lstStyle>
          <a:p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C51E33D4-E2A6-4EB3-8294-4940397DBE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777961" y="4853557"/>
            <a:ext cx="6079076" cy="1347218"/>
          </a:xfrm>
          <a:prstGeom prst="roundRect">
            <a:avLst>
              <a:gd name="adj" fmla="val 2934"/>
            </a:avLst>
          </a:prstGeom>
          <a:gradFill>
            <a:gsLst>
              <a:gs pos="0">
                <a:srgbClr val="7030A0">
                  <a:alpha val="70000"/>
                </a:srgbClr>
              </a:gs>
              <a:gs pos="51000">
                <a:schemeClr val="accent3">
                  <a:alpha val="7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0" scaled="1"/>
          </a:gra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>
                <a:solidFill>
                  <a:srgbClr val="070D6B">
                    <a:tint val="82000"/>
                  </a:srgbClr>
                </a:solidFill>
              </a:rPr>
              <a:pPr/>
              <a:t>‹#›</a:t>
            </a:fld>
            <a:endParaRPr lang="ru-RU">
              <a:solidFill>
                <a:srgbClr val="070D6B">
                  <a:tint val="82000"/>
                </a:srgbClr>
              </a:solidFill>
            </a:endParaRPr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442027D7-2357-DCE0-B10C-BCBBC5B113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23546" y="1120780"/>
            <a:ext cx="4477838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62D1104-EB8B-4820-AD90-FC2E1D56AD3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655199" y="4725330"/>
            <a:ext cx="6079076" cy="1347218"/>
          </a:xfrm>
          <a:prstGeom prst="roundRect">
            <a:avLst>
              <a:gd name="adj" fmla="val 2934"/>
            </a:avLst>
          </a:prstGeom>
          <a:gradFill>
            <a:gsLst>
              <a:gs pos="0">
                <a:srgbClr val="7030A0">
                  <a:alpha val="50000"/>
                </a:srgbClr>
              </a:gs>
              <a:gs pos="51000">
                <a:schemeClr val="accent3">
                  <a:alpha val="50000"/>
                </a:schemeClr>
              </a:gs>
              <a:gs pos="100000">
                <a:schemeClr val="accent1">
                  <a:alpha val="50000"/>
                </a:schemeClr>
              </a:gs>
            </a:gsLst>
            <a:lin ang="0" scaled="1"/>
          </a:gra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532437" y="4600575"/>
            <a:ext cx="6079076" cy="1347218"/>
          </a:xfrm>
          <a:prstGeom prst="roundRect">
            <a:avLst>
              <a:gd name="adj" fmla="val 2934"/>
            </a:avLst>
          </a:prstGeom>
          <a:gradFill flip="none" rotWithShape="1">
            <a:gsLst>
              <a:gs pos="0">
                <a:srgbClr val="7030A0"/>
              </a:gs>
              <a:gs pos="51000">
                <a:schemeClr val="accent3"/>
              </a:gs>
              <a:gs pos="100000">
                <a:schemeClr val="accent1"/>
              </a:gs>
            </a:gsLst>
            <a:lin ang="0" scaled="1"/>
            <a:tileRect/>
          </a:gradFill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Ваш текст</a:t>
            </a:r>
          </a:p>
        </p:txBody>
      </p:sp>
      <p:sp>
        <p:nvSpPr>
          <p:cNvPr id="33" name="Рисунок 31">
            <a:extLst>
              <a:ext uri="{FF2B5EF4-FFF2-40B4-BE49-F238E27FC236}">
                <a16:creationId xmlns:a16="http://schemas.microsoft.com/office/drawing/2014/main" id="{DEC98D6F-4B4C-8557-59C2-718FAD45A78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564562" y="1403484"/>
            <a:ext cx="2778378" cy="2778379"/>
          </a:xfrm>
          <a:prstGeom prst="roundRect">
            <a:avLst>
              <a:gd name="adj" fmla="val 5471"/>
            </a:avLst>
          </a:prstGeom>
          <a:noFill/>
          <a:ln w="63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35" name="Рисунок 31">
            <a:extLst>
              <a:ext uri="{FF2B5EF4-FFF2-40B4-BE49-F238E27FC236}">
                <a16:creationId xmlns:a16="http://schemas.microsoft.com/office/drawing/2014/main" id="{AF900F86-BE10-86F9-F220-EA51029712D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684043" y="1403483"/>
            <a:ext cx="2778378" cy="2778379"/>
          </a:xfrm>
          <a:prstGeom prst="roundRect">
            <a:avLst>
              <a:gd name="adj" fmla="val 5471"/>
            </a:avLst>
          </a:prstGeom>
          <a:noFill/>
          <a:ln w="63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36" name="Рисунок 31">
            <a:extLst>
              <a:ext uri="{FF2B5EF4-FFF2-40B4-BE49-F238E27FC236}">
                <a16:creationId xmlns:a16="http://schemas.microsoft.com/office/drawing/2014/main" id="{BB631865-499B-9CA9-1990-CCC882BA117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803524" y="1403482"/>
            <a:ext cx="2778378" cy="2778379"/>
          </a:xfrm>
          <a:prstGeom prst="roundRect">
            <a:avLst>
              <a:gd name="adj" fmla="val 5471"/>
            </a:avLst>
          </a:prstGeom>
          <a:noFill/>
          <a:ln w="63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pic>
        <p:nvPicPr>
          <p:cNvPr id="1028" name="Picture 4" descr="Стрелка – Бесплатные иконки: ui">
            <a:extLst>
              <a:ext uri="{FF2B5EF4-FFF2-40B4-BE49-F238E27FC236}">
                <a16:creationId xmlns:a16="http://schemas.microsoft.com/office/drawing/2014/main" id="{0BBE19F5-EB18-C44C-705F-FAE23B44FFD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20383" y="2602171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Стрелка – Бесплатные иконки: ui">
            <a:extLst>
              <a:ext uri="{FF2B5EF4-FFF2-40B4-BE49-F238E27FC236}">
                <a16:creationId xmlns:a16="http://schemas.microsoft.com/office/drawing/2014/main" id="{AE36051D-02BA-56A3-CDBE-50418F8642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11780881" y="2411671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7DA27A-1F37-7652-37AF-4DB275E2201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F27D57-35F7-4E43-1DA6-D05E185C03B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70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CC2505-9362-A2AE-D6E5-0851F7C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>
                <a:solidFill>
                  <a:srgbClr val="070D6B">
                    <a:tint val="82000"/>
                  </a:srgbClr>
                </a:solidFill>
              </a:rPr>
              <a:pPr/>
              <a:t>‹#›</a:t>
            </a:fld>
            <a:endParaRPr lang="ru-RU">
              <a:solidFill>
                <a:srgbClr val="070D6B">
                  <a:tint val="82000"/>
                </a:srgbClr>
              </a:solidFill>
            </a:endParaRPr>
          </a:p>
        </p:txBody>
      </p:sp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B35FED-E722-6913-0E69-47072BE209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962" y="1681777"/>
            <a:ext cx="9418637" cy="159609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6F3D4DE2-7C6B-08EB-4DA9-E3CDF56D8590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963" y="1044566"/>
            <a:ext cx="9418637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6152CD4-FA2D-9AB2-6C35-1A9AB3CEB9EC}"/>
              </a:ext>
            </a:extLst>
          </p:cNvPr>
          <p:cNvSpPr/>
          <p:nvPr userDrawn="1"/>
        </p:nvSpPr>
        <p:spPr>
          <a:xfrm>
            <a:off x="0" y="3533775"/>
            <a:ext cx="12192000" cy="3324225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EE66033E-FFB6-2F8B-4D01-BD46DD6FED6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34961" y="4479012"/>
            <a:ext cx="9418637" cy="159609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4117592-9126-2DD3-72C0-D4AB330414A0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4962" y="3841801"/>
            <a:ext cx="9418637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6" name="Заголовок 12">
            <a:extLst>
              <a:ext uri="{FF2B5EF4-FFF2-40B4-BE49-F238E27FC236}">
                <a16:creationId xmlns:a16="http://schemas.microsoft.com/office/drawing/2014/main" id="{CD358BA1-D39F-491C-9E77-DD71B6CC66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82EF6B8-354D-7BD2-1526-DFA7A126C8A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5B08DD-E0D5-DD49-E7A5-3CE9BC741EF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31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CC2505-9362-A2AE-D6E5-0851F7C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>
                <a:solidFill>
                  <a:srgbClr val="070D6B">
                    <a:tint val="82000"/>
                  </a:srgbClr>
                </a:solidFill>
              </a:rPr>
              <a:pPr/>
              <a:t>‹#›</a:t>
            </a:fld>
            <a:endParaRPr lang="ru-RU">
              <a:solidFill>
                <a:srgbClr val="070D6B">
                  <a:tint val="82000"/>
                </a:srgbClr>
              </a:solidFill>
            </a:endParaRPr>
          </a:p>
        </p:txBody>
      </p:sp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0" name="Объект 13">
            <a:extLst>
              <a:ext uri="{FF2B5EF4-FFF2-40B4-BE49-F238E27FC236}">
                <a16:creationId xmlns:a16="http://schemas.microsoft.com/office/drawing/2014/main" id="{6332D3AB-F318-48F5-853F-55D321BDC28B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17960" y="1038225"/>
            <a:ext cx="11650493" cy="5132135"/>
          </a:xfrm>
          <a:prstGeom prst="roundRect">
            <a:avLst>
              <a:gd name="adj" fmla="val 1209"/>
            </a:avLst>
          </a:prstGeom>
          <a:solidFill>
            <a:schemeClr val="bg1">
              <a:lumMod val="95000"/>
            </a:schemeClr>
          </a:solidFill>
          <a:ln w="63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noFill/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AD623BE-007A-46D4-ABB2-30B1A640F5B1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514350" y="12668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ru-RU" dirty="0"/>
              <a:t>Текс</a:t>
            </a:r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53003A1F-E6BD-40B7-9602-BABEB830A136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514350" y="24479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9" name="Объект 3">
            <a:extLst>
              <a:ext uri="{FF2B5EF4-FFF2-40B4-BE49-F238E27FC236}">
                <a16:creationId xmlns:a16="http://schemas.microsoft.com/office/drawing/2014/main" id="{D219053F-C232-473C-80D0-3809F1088910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514350" y="36290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7ADEA596-18A6-4847-8D87-48F8A23BB6FD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514350" y="48101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1BEBD988-5896-4444-B03A-8A1FCBDAA7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19275" y="1341136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DC024334-96C6-4B2E-829A-81EDEAEF1F84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1819275" y="2520925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083B0D35-CD51-440F-85A0-BFD8CD831C3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1819275" y="3700714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B6BF8D94-1891-4904-8428-0449ADC55F52}"/>
              </a:ext>
            </a:extLst>
          </p:cNvPr>
          <p:cNvSpPr>
            <a:spLocks noGrp="1"/>
          </p:cNvSpPr>
          <p:nvPr>
            <p:ph idx="32" hasCustomPrompt="1"/>
          </p:nvPr>
        </p:nvSpPr>
        <p:spPr>
          <a:xfrm>
            <a:off x="1819275" y="4880503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3C858889-B31B-4EF5-8D96-929FED763A6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9616" y="133459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28D8D54D-2648-4C90-9941-AAE94CF83B5D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09616" y="252092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5" name="Объект 2">
            <a:extLst>
              <a:ext uri="{FF2B5EF4-FFF2-40B4-BE49-F238E27FC236}">
                <a16:creationId xmlns:a16="http://schemas.microsoft.com/office/drawing/2014/main" id="{62693642-CD19-4E64-A902-DF077FDDFE3F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609616" y="370725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B149EF0E-AE78-4233-A1A3-3FDDC0253BB3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609616" y="489358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1" name="Заголовок 12">
            <a:extLst>
              <a:ext uri="{FF2B5EF4-FFF2-40B4-BE49-F238E27FC236}">
                <a16:creationId xmlns:a16="http://schemas.microsoft.com/office/drawing/2014/main" id="{D2278F04-B6D8-4FB6-AF86-361877F4E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DAC46B-C309-0322-56F2-2C68BE56DEC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42C8131-0478-4066-84AB-74EE8087385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521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и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Объект 3">
            <a:extLst>
              <a:ext uri="{FF2B5EF4-FFF2-40B4-BE49-F238E27FC236}">
                <a16:creationId xmlns:a16="http://schemas.microsoft.com/office/drawing/2014/main" id="{D88FCD62-D93B-46D9-A773-11C691552B6B}"/>
              </a:ext>
            </a:extLst>
          </p:cNvPr>
          <p:cNvSpPr>
            <a:spLocks noGrp="1"/>
          </p:cNvSpPr>
          <p:nvPr>
            <p:ph sz="quarter" idx="43"/>
          </p:nvPr>
        </p:nvSpPr>
        <p:spPr>
          <a:xfrm>
            <a:off x="514350" y="1200437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CC2505-9362-A2AE-D6E5-0851F7C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>
                <a:solidFill>
                  <a:srgbClr val="070D6B">
                    <a:tint val="82000"/>
                  </a:srgbClr>
                </a:solidFill>
              </a:rPr>
              <a:pPr/>
              <a:t>‹#›</a:t>
            </a:fld>
            <a:endParaRPr lang="ru-RU">
              <a:solidFill>
                <a:srgbClr val="070D6B">
                  <a:tint val="82000"/>
                </a:srgbClr>
              </a:solidFill>
            </a:endParaRPr>
          </a:p>
        </p:txBody>
      </p:sp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53003A1F-E6BD-40B7-9602-BABEB830A136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514350" y="2447925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7ADEA596-18A6-4847-8D87-48F8A23BB6FD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514350" y="4810125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1BEBD988-5896-4444-B03A-8A1FCBDAA7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19275" y="1264875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ysClr val="windowText" lastClr="000000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DC024334-96C6-4B2E-829A-81EDEAEF1F84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1819275" y="2520925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B6BF8D94-1891-4904-8428-0449ADC55F52}"/>
              </a:ext>
            </a:extLst>
          </p:cNvPr>
          <p:cNvSpPr>
            <a:spLocks noGrp="1"/>
          </p:cNvSpPr>
          <p:nvPr>
            <p:ph idx="32" hasCustomPrompt="1"/>
          </p:nvPr>
        </p:nvSpPr>
        <p:spPr>
          <a:xfrm>
            <a:off x="1819275" y="4880503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3C858889-B31B-4EF5-8D96-929FED763A6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9616" y="1258334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28D8D54D-2648-4C90-9941-AAE94CF83B5D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09616" y="252092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B149EF0E-AE78-4233-A1A3-3FDDC0253BB3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609616" y="489358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A07CD24-AC45-4D12-9B03-08E3F40B803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7654795" y="2151687"/>
            <a:ext cx="3273950" cy="3273949"/>
          </a:xfrm>
          <a:prstGeom prst="ellipse">
            <a:avLst/>
          </a:prstGeom>
          <a:effectLst>
            <a:outerShdw blurRad="215900" dist="304800" dir="5400000" sx="90000" sy="-19000" rotWithShape="0">
              <a:prstClr val="black">
                <a:alpha val="9000"/>
              </a:prstClr>
            </a:outerShdw>
          </a:effectLst>
        </p:spPr>
        <p:txBody>
          <a:bodyPr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C02AE687-9E6A-45D5-B126-1260E38A3072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7099833" y="1319747"/>
            <a:ext cx="1271789" cy="1268877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C131CCD6-F61C-4616-BA3C-49A0DD5D62B0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10735689" y="2024822"/>
            <a:ext cx="386112" cy="385228"/>
          </a:xfrm>
          <a:prstGeom prst="ellipse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1" name="Объект 2">
            <a:extLst>
              <a:ext uri="{FF2B5EF4-FFF2-40B4-BE49-F238E27FC236}">
                <a16:creationId xmlns:a16="http://schemas.microsoft.com/office/drawing/2014/main" id="{9A1956B4-93F5-43FF-838A-654C1F72B9FD}"/>
              </a:ext>
            </a:extLst>
          </p:cNvPr>
          <p:cNvSpPr>
            <a:spLocks noGrp="1"/>
          </p:cNvSpPr>
          <p:nvPr>
            <p:ph sz="quarter" idx="40"/>
          </p:nvPr>
        </p:nvSpPr>
        <p:spPr>
          <a:xfrm>
            <a:off x="10117789" y="4678028"/>
            <a:ext cx="876480" cy="874473"/>
          </a:xfrm>
          <a:prstGeom prst="ellipse">
            <a:avLst/>
          </a:prstGeom>
          <a:solidFill>
            <a:schemeClr val="accent3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9" name="Объект 3">
            <a:extLst>
              <a:ext uri="{FF2B5EF4-FFF2-40B4-BE49-F238E27FC236}">
                <a16:creationId xmlns:a16="http://schemas.microsoft.com/office/drawing/2014/main" id="{58B639A2-544B-407C-BF5E-12FC383770D5}"/>
              </a:ext>
            </a:extLst>
          </p:cNvPr>
          <p:cNvSpPr>
            <a:spLocks noGrp="1"/>
          </p:cNvSpPr>
          <p:nvPr>
            <p:ph sz="quarter" idx="44"/>
          </p:nvPr>
        </p:nvSpPr>
        <p:spPr>
          <a:xfrm>
            <a:off x="510112" y="3629025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2" name="Объект 2">
            <a:extLst>
              <a:ext uri="{FF2B5EF4-FFF2-40B4-BE49-F238E27FC236}">
                <a16:creationId xmlns:a16="http://schemas.microsoft.com/office/drawing/2014/main" id="{10521240-936D-4BE0-B486-940BD52D9605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1815037" y="3693463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ysClr val="windowText" lastClr="000000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5" name="Объект 2">
            <a:extLst>
              <a:ext uri="{FF2B5EF4-FFF2-40B4-BE49-F238E27FC236}">
                <a16:creationId xmlns:a16="http://schemas.microsoft.com/office/drawing/2014/main" id="{63638B9D-AD08-4289-B491-8484441E101E}"/>
              </a:ext>
            </a:extLst>
          </p:cNvPr>
          <p:cNvSpPr>
            <a:spLocks noGrp="1"/>
          </p:cNvSpPr>
          <p:nvPr>
            <p:ph sz="quarter" idx="46"/>
          </p:nvPr>
        </p:nvSpPr>
        <p:spPr>
          <a:xfrm>
            <a:off x="605378" y="3686922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5" name="Заголовок 12">
            <a:extLst>
              <a:ext uri="{FF2B5EF4-FFF2-40B4-BE49-F238E27FC236}">
                <a16:creationId xmlns:a16="http://schemas.microsoft.com/office/drawing/2014/main" id="{DE33D647-DF9F-4BF1-931D-525A4B9346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25A547-8841-0152-FED0-5BFB2BF32A4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DF7BD6-3F8D-327E-DB81-A601B6F1B60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9070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+ 2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1E9984-E201-5D45-95C1-BEEB158192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19526" y="1834980"/>
            <a:ext cx="5008792" cy="43589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>
                <a:solidFill>
                  <a:srgbClr val="070D6B">
                    <a:tint val="82000"/>
                  </a:srgbClr>
                </a:solidFill>
              </a:rPr>
              <a:pPr/>
              <a:t>‹#›</a:t>
            </a:fld>
            <a:endParaRPr lang="ru-RU">
              <a:solidFill>
                <a:srgbClr val="070D6B">
                  <a:tint val="82000"/>
                </a:srgbClr>
              </a:solidFill>
            </a:endParaRPr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442027D7-2357-DCE0-B10C-BCBBC5B113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719526" y="1163411"/>
            <a:ext cx="5008792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10219" y="1163411"/>
            <a:ext cx="3299736" cy="2873614"/>
          </a:xfrm>
          <a:prstGeom prst="roundRect">
            <a:avLst>
              <a:gd name="adj" fmla="val 293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7" name="Рисунок 26">
            <a:extLst>
              <a:ext uri="{FF2B5EF4-FFF2-40B4-BE49-F238E27FC236}">
                <a16:creationId xmlns:a16="http://schemas.microsoft.com/office/drawing/2014/main" id="{98D39BAE-B720-4BF6-856A-F71FA20F9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682" y="1318748"/>
            <a:ext cx="3299914" cy="2873614"/>
          </a:xfrm>
          <a:prstGeom prst="roundRect">
            <a:avLst>
              <a:gd name="adj" fmla="val 3334"/>
            </a:avLst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>
              <a:defRPr lang="ru-RU" sz="16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Место для изображения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97585077-CDA8-4376-B02B-885E6029929E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2641309" y="3143378"/>
            <a:ext cx="3299736" cy="2873614"/>
          </a:xfrm>
          <a:prstGeom prst="roundRect">
            <a:avLst>
              <a:gd name="adj" fmla="val 293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1" name="Рисунок 26">
            <a:extLst>
              <a:ext uri="{FF2B5EF4-FFF2-40B4-BE49-F238E27FC236}">
                <a16:creationId xmlns:a16="http://schemas.microsoft.com/office/drawing/2014/main" id="{A3EE3317-1C22-4C97-BB8D-B94BA35A54B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892119" y="3297604"/>
            <a:ext cx="3299914" cy="2873614"/>
          </a:xfrm>
          <a:prstGeom prst="roundRect">
            <a:avLst>
              <a:gd name="adj" fmla="val 3334"/>
            </a:avLst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Место для изображения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A0ACDA5-EFC0-4474-A605-20237AF4896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124325" y="1353739"/>
            <a:ext cx="1457325" cy="14573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Место для иконки (изображения)</a:t>
            </a:r>
          </a:p>
        </p:txBody>
      </p:sp>
      <p:sp>
        <p:nvSpPr>
          <p:cNvPr id="22" name="Рисунок 3">
            <a:extLst>
              <a:ext uri="{FF2B5EF4-FFF2-40B4-BE49-F238E27FC236}">
                <a16:creationId xmlns:a16="http://schemas.microsoft.com/office/drawing/2014/main" id="{7FDE7A27-A267-4CB9-80D8-7E62B3D0CA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56314" y="4559667"/>
            <a:ext cx="1457325" cy="14573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Место для иконки (изображения)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0CA53B-6B9B-994C-BF58-77E9381B99A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5FE997-FBAD-DC3D-FB5A-265F8F2A641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4879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+3 фо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Объект 2">
            <a:extLst>
              <a:ext uri="{FF2B5EF4-FFF2-40B4-BE49-F238E27FC236}">
                <a16:creationId xmlns:a16="http://schemas.microsoft.com/office/drawing/2014/main" id="{205E2047-7916-4FB7-A91C-38F0651CE750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613809" y="3309377"/>
            <a:ext cx="2676525" cy="2670396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41E5E7-C7CB-4B11-8DC8-3EBA147F4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>
                <a:solidFill>
                  <a:srgbClr val="070D6B">
                    <a:tint val="82000"/>
                  </a:srgbClr>
                </a:solidFill>
              </a:rPr>
              <a:pPr/>
              <a:t>‹#›</a:t>
            </a:fld>
            <a:endParaRPr lang="ru-RU">
              <a:solidFill>
                <a:srgbClr val="070D6B">
                  <a:tint val="82000"/>
                </a:srgbClr>
              </a:solidFill>
            </a:endParaRP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E922DDA1-A522-4ED9-B86D-77993344583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7510927" y="3309377"/>
            <a:ext cx="2676525" cy="2670396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EA269501-CC6F-4B76-88F5-3B3AA7AEBB3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562368" y="3309377"/>
            <a:ext cx="2676525" cy="2670396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3" name="Рисунок 24">
            <a:extLst>
              <a:ext uri="{FF2B5EF4-FFF2-40B4-BE49-F238E27FC236}">
                <a16:creationId xmlns:a16="http://schemas.microsoft.com/office/drawing/2014/main" id="{0D08EDBA-BAD3-EFDF-7A1F-23A10BEEB0E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6456F916-69FD-4508-10CD-2EE866D7F75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741196" y="3384303"/>
            <a:ext cx="2676525" cy="2676525"/>
          </a:xfrm>
          <a:prstGeom prst="ellipse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Ваше фото</a:t>
            </a:r>
          </a:p>
        </p:txBody>
      </p:sp>
      <p:sp>
        <p:nvSpPr>
          <p:cNvPr id="21" name="Рисунок 19">
            <a:extLst>
              <a:ext uri="{FF2B5EF4-FFF2-40B4-BE49-F238E27FC236}">
                <a16:creationId xmlns:a16="http://schemas.microsoft.com/office/drawing/2014/main" id="{7A3220C5-01EA-E8BC-B225-81C393E3B0B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89755" y="3384303"/>
            <a:ext cx="2676525" cy="2676525"/>
          </a:xfrm>
          <a:prstGeom prst="ellipse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Ваше фото</a:t>
            </a:r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95D092EE-CD7A-6608-62AA-FE831A85705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638314" y="3384303"/>
            <a:ext cx="2676525" cy="2676525"/>
          </a:xfrm>
          <a:prstGeom prst="ellipse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Ваше фото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3DE965E3-8817-4CFE-92CA-F56038B72A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962" y="1834981"/>
            <a:ext cx="8332787" cy="119635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7D67D2D5-35A0-4F82-A6A4-FD5057B7A380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4963" y="1163411"/>
            <a:ext cx="5008792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8" name="Заголовок 12">
            <a:extLst>
              <a:ext uri="{FF2B5EF4-FFF2-40B4-BE49-F238E27FC236}">
                <a16:creationId xmlns:a16="http://schemas.microsoft.com/office/drawing/2014/main" id="{7405A6A0-0BF3-431D-965E-833A8EDBD3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24E92A-0661-3D46-264E-478C700E7C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CE97DA-7A7C-D93C-E20F-B0C958D7E89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8387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346DDD-CF9E-B0DD-7D19-A85481DBC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>
                <a:solidFill>
                  <a:srgbClr val="070D6B">
                    <a:tint val="82000"/>
                  </a:srgbClr>
                </a:solidFill>
              </a:rPr>
              <a:pPr/>
              <a:t>‹#›</a:t>
            </a:fld>
            <a:endParaRPr lang="ru-RU">
              <a:solidFill>
                <a:srgbClr val="070D6B">
                  <a:tint val="82000"/>
                </a:srgbClr>
              </a:solidFill>
            </a:endParaRPr>
          </a:p>
        </p:txBody>
      </p:sp>
      <p:sp>
        <p:nvSpPr>
          <p:cNvPr id="10" name="Рисунок 24">
            <a:extLst>
              <a:ext uri="{FF2B5EF4-FFF2-40B4-BE49-F238E27FC236}">
                <a16:creationId xmlns:a16="http://schemas.microsoft.com/office/drawing/2014/main" id="{A4FD3881-7339-84AE-820C-C636BCDBC5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2" name="Диаграмма 11">
            <a:extLst>
              <a:ext uri="{FF2B5EF4-FFF2-40B4-BE49-F238E27FC236}">
                <a16:creationId xmlns:a16="http://schemas.microsoft.com/office/drawing/2014/main" id="{F89C6C30-0EA4-11BB-2618-4B4E7C4B9B74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334962" y="1076325"/>
            <a:ext cx="8370887" cy="512921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Диаграмма</a:t>
            </a:r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4F1E3968-C051-BF1E-D485-5293D26CCBE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991438" y="1076325"/>
            <a:ext cx="2828925" cy="2286000"/>
          </a:xfrm>
          <a:prstGeom prst="roundRect">
            <a:avLst>
              <a:gd name="adj" fmla="val 3873"/>
            </a:avLst>
          </a:prstGeom>
          <a:solidFill>
            <a:schemeClr val="tx1"/>
          </a:solidFill>
          <a:ln w="6350">
            <a:solidFill>
              <a:schemeClr val="tx1"/>
            </a:solidFill>
          </a:ln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3" name="Объект 13">
            <a:extLst>
              <a:ext uri="{FF2B5EF4-FFF2-40B4-BE49-F238E27FC236}">
                <a16:creationId xmlns:a16="http://schemas.microsoft.com/office/drawing/2014/main" id="{C2818C45-D00E-4F6A-B945-2B3E17E9872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994370" y="3598294"/>
            <a:ext cx="2828925" cy="2607243"/>
          </a:xfrm>
          <a:prstGeom prst="roundRect">
            <a:avLst>
              <a:gd name="adj" fmla="val 3873"/>
            </a:avLst>
          </a:prstGeom>
          <a:solidFill>
            <a:schemeClr val="bg2"/>
          </a:solidFill>
          <a:ln w="63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1" name="Заголовок 12">
            <a:extLst>
              <a:ext uri="{FF2B5EF4-FFF2-40B4-BE49-F238E27FC236}">
                <a16:creationId xmlns:a16="http://schemas.microsoft.com/office/drawing/2014/main" id="{68392316-EDA1-48FA-A348-016A041105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EDDC1E-2978-F42E-FC05-66B32121BBE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045BF3-B628-24CB-8A7E-116ACCF96E7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744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етка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2">
            <a:extLst>
              <a:ext uri="{FF2B5EF4-FFF2-40B4-BE49-F238E27FC236}">
                <a16:creationId xmlns:a16="http://schemas.microsoft.com/office/drawing/2014/main" id="{EA042FC1-C611-F3D8-D746-9F484B388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5" name="Рисунок 24">
            <a:extLst>
              <a:ext uri="{FF2B5EF4-FFF2-40B4-BE49-F238E27FC236}">
                <a16:creationId xmlns:a16="http://schemas.microsoft.com/office/drawing/2014/main" id="{77870940-93A2-7050-97CE-C87A9AC07A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F02F672B-EAA6-7301-20FA-8640669E21D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153398" y="4175832"/>
            <a:ext cx="3703638" cy="2063750"/>
          </a:xfrm>
          <a:prstGeom prst="roundRect">
            <a:avLst>
              <a:gd name="adj" fmla="val 7436"/>
            </a:avLst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ru-RU" sz="1800" dirty="0"/>
              <a:t>Изображение</a:t>
            </a:r>
            <a:endParaRPr lang="ru-RU" dirty="0"/>
          </a:p>
        </p:txBody>
      </p:sp>
      <p:sp>
        <p:nvSpPr>
          <p:cNvPr id="26" name="Рисунок 24">
            <a:extLst>
              <a:ext uri="{FF2B5EF4-FFF2-40B4-BE49-F238E27FC236}">
                <a16:creationId xmlns:a16="http://schemas.microsoft.com/office/drawing/2014/main" id="{071F349B-D5D0-E8CD-0E30-B36CEB2DEAF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3546" y="4175832"/>
            <a:ext cx="3703638" cy="2063750"/>
          </a:xfrm>
          <a:prstGeom prst="roundRect">
            <a:avLst>
              <a:gd name="adj" fmla="val 7436"/>
            </a:avLst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ru-RU" sz="1800" dirty="0"/>
              <a:t>Изображение</a:t>
            </a:r>
            <a:endParaRPr lang="ru-RU" dirty="0"/>
          </a:p>
        </p:txBody>
      </p:sp>
      <p:sp>
        <p:nvSpPr>
          <p:cNvPr id="31" name="Номер слайда 30">
            <a:extLst>
              <a:ext uri="{FF2B5EF4-FFF2-40B4-BE49-F238E27FC236}">
                <a16:creationId xmlns:a16="http://schemas.microsoft.com/office/drawing/2014/main" id="{BF61F3B1-D4D4-394C-6DDD-81B4112AE4A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71ACEC7-D4E7-49A9-99C7-C28166B54012}" type="slidenum">
              <a:rPr lang="ru-RU" smtClean="0">
                <a:solidFill>
                  <a:srgbClr val="070D6B">
                    <a:tint val="82000"/>
                  </a:srgbClr>
                </a:solidFill>
              </a:rPr>
              <a:pPr/>
              <a:t>‹#›</a:t>
            </a:fld>
            <a:endParaRPr lang="ru-RU">
              <a:solidFill>
                <a:srgbClr val="070D6B">
                  <a:tint val="82000"/>
                </a:srgbClr>
              </a:solidFill>
            </a:endParaRPr>
          </a:p>
        </p:txBody>
      </p:sp>
      <p:sp>
        <p:nvSpPr>
          <p:cNvPr id="33" name="Объект 32">
            <a:extLst>
              <a:ext uri="{FF2B5EF4-FFF2-40B4-BE49-F238E27FC236}">
                <a16:creationId xmlns:a16="http://schemas.microsoft.com/office/drawing/2014/main" id="{F62E6878-BB64-A6B1-F4FD-E52AD9D86A71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223838" y="1365250"/>
            <a:ext cx="3703637" cy="2063750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35" name="Объект 32">
            <a:extLst>
              <a:ext uri="{FF2B5EF4-FFF2-40B4-BE49-F238E27FC236}">
                <a16:creationId xmlns:a16="http://schemas.microsoft.com/office/drawing/2014/main" id="{AD0EDA63-BA82-003F-F70F-C8CDC2D230C2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153399" y="1365250"/>
            <a:ext cx="3703637" cy="2063750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36" name="Объект 32">
            <a:extLst>
              <a:ext uri="{FF2B5EF4-FFF2-40B4-BE49-F238E27FC236}">
                <a16:creationId xmlns:a16="http://schemas.microsoft.com/office/drawing/2014/main" id="{2F96BC72-83CE-3567-030F-73E6EB648B6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4188472" y="4175832"/>
            <a:ext cx="3703637" cy="2063750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6" name="Рисунок 24">
            <a:extLst>
              <a:ext uri="{FF2B5EF4-FFF2-40B4-BE49-F238E27FC236}">
                <a16:creationId xmlns:a16="http://schemas.microsoft.com/office/drawing/2014/main" id="{2C6CD060-5363-4E20-9DE3-448AD06C17F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188471" y="1365250"/>
            <a:ext cx="3703638" cy="2063750"/>
          </a:xfrm>
          <a:prstGeom prst="roundRect">
            <a:avLst>
              <a:gd name="adj" fmla="val 7436"/>
            </a:avLst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ru-RU" sz="1800" dirty="0"/>
              <a:t>Изображение</a:t>
            </a:r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DB8A62-1E27-4939-BA70-8E9C4AFE12C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223546" y="3705713"/>
            <a:ext cx="11633490" cy="139066"/>
          </a:xfrm>
          <a:prstGeom prst="roundRect">
            <a:avLst>
              <a:gd name="adj" fmla="val 50000"/>
            </a:avLst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7295C8-EEB4-57B8-394D-53B2224ED0C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81D718-1221-353C-3742-0FB713DF4DA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262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лефон+фото+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Рисунок 17">
            <a:extLst>
              <a:ext uri="{FF2B5EF4-FFF2-40B4-BE49-F238E27FC236}">
                <a16:creationId xmlns:a16="http://schemas.microsoft.com/office/drawing/2014/main" id="{51112709-C98D-41B1-D018-9FA9C4A758F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06500" y="1860296"/>
            <a:ext cx="3241675" cy="5614953"/>
          </a:xfrm>
          <a:custGeom>
            <a:avLst/>
            <a:gdLst>
              <a:gd name="connsiteX0" fmla="*/ 0 w 3146425"/>
              <a:gd name="connsiteY0" fmla="*/ 441727 h 5614953"/>
              <a:gd name="connsiteX1" fmla="*/ 441727 w 3146425"/>
              <a:gd name="connsiteY1" fmla="*/ 0 h 5614953"/>
              <a:gd name="connsiteX2" fmla="*/ 2704698 w 3146425"/>
              <a:gd name="connsiteY2" fmla="*/ 0 h 5614953"/>
              <a:gd name="connsiteX3" fmla="*/ 3146425 w 3146425"/>
              <a:gd name="connsiteY3" fmla="*/ 441727 h 5614953"/>
              <a:gd name="connsiteX4" fmla="*/ 3146425 w 3146425"/>
              <a:gd name="connsiteY4" fmla="*/ 5173226 h 5614953"/>
              <a:gd name="connsiteX5" fmla="*/ 2704698 w 3146425"/>
              <a:gd name="connsiteY5" fmla="*/ 5614953 h 5614953"/>
              <a:gd name="connsiteX6" fmla="*/ 441727 w 3146425"/>
              <a:gd name="connsiteY6" fmla="*/ 5614953 h 5614953"/>
              <a:gd name="connsiteX7" fmla="*/ 0 w 3146425"/>
              <a:gd name="connsiteY7" fmla="*/ 5173226 h 5614953"/>
              <a:gd name="connsiteX8" fmla="*/ 0 w 3146425"/>
              <a:gd name="connsiteY8" fmla="*/ 441727 h 5614953"/>
              <a:gd name="connsiteX0" fmla="*/ 95250 w 3241675"/>
              <a:gd name="connsiteY0" fmla="*/ 441727 h 5614953"/>
              <a:gd name="connsiteX1" fmla="*/ 536977 w 3241675"/>
              <a:gd name="connsiteY1" fmla="*/ 0 h 5614953"/>
              <a:gd name="connsiteX2" fmla="*/ 2799948 w 3241675"/>
              <a:gd name="connsiteY2" fmla="*/ 0 h 5614953"/>
              <a:gd name="connsiteX3" fmla="*/ 3241675 w 3241675"/>
              <a:gd name="connsiteY3" fmla="*/ 441727 h 5614953"/>
              <a:gd name="connsiteX4" fmla="*/ 3241675 w 3241675"/>
              <a:gd name="connsiteY4" fmla="*/ 5173226 h 5614953"/>
              <a:gd name="connsiteX5" fmla="*/ 2799948 w 3241675"/>
              <a:gd name="connsiteY5" fmla="*/ 5614953 h 5614953"/>
              <a:gd name="connsiteX6" fmla="*/ 536977 w 3241675"/>
              <a:gd name="connsiteY6" fmla="*/ 5614953 h 5614953"/>
              <a:gd name="connsiteX7" fmla="*/ 0 w 3241675"/>
              <a:gd name="connsiteY7" fmla="*/ 5182751 h 5614953"/>
              <a:gd name="connsiteX8" fmla="*/ 95250 w 3241675"/>
              <a:gd name="connsiteY8" fmla="*/ 441727 h 5614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41675" h="5614953">
                <a:moveTo>
                  <a:pt x="95250" y="441727"/>
                </a:moveTo>
                <a:cubicBezTo>
                  <a:pt x="95250" y="197768"/>
                  <a:pt x="293018" y="0"/>
                  <a:pt x="536977" y="0"/>
                </a:cubicBezTo>
                <a:lnTo>
                  <a:pt x="2799948" y="0"/>
                </a:lnTo>
                <a:cubicBezTo>
                  <a:pt x="3043907" y="0"/>
                  <a:pt x="3241675" y="197768"/>
                  <a:pt x="3241675" y="441727"/>
                </a:cubicBezTo>
                <a:lnTo>
                  <a:pt x="3241675" y="5173226"/>
                </a:lnTo>
                <a:cubicBezTo>
                  <a:pt x="3241675" y="5417185"/>
                  <a:pt x="3043907" y="5614953"/>
                  <a:pt x="2799948" y="5614953"/>
                </a:cubicBezTo>
                <a:lnTo>
                  <a:pt x="536977" y="5614953"/>
                </a:lnTo>
                <a:cubicBezTo>
                  <a:pt x="293018" y="5614953"/>
                  <a:pt x="0" y="5426710"/>
                  <a:pt x="0" y="5182751"/>
                </a:cubicBezTo>
                <a:cubicBezTo>
                  <a:pt x="0" y="3605585"/>
                  <a:pt x="95250" y="2018893"/>
                  <a:pt x="95250" y="441727"/>
                </a:cubicBezTo>
                <a:close/>
              </a:path>
            </a:pathLst>
          </a:custGeom>
          <a:ln>
            <a:solidFill>
              <a:schemeClr val="tx2"/>
            </a:solidFill>
          </a:ln>
          <a:scene3d>
            <a:camera prst="isometricOffAxis1Right">
              <a:rot lat="1080000" lon="2880000" rev="1440000"/>
            </a:camera>
            <a:lightRig rig="threePt" dir="t"/>
          </a:scene3d>
        </p:spPr>
        <p:txBody>
          <a:bodyPr lIns="72000"/>
          <a:lstStyle>
            <a:lvl1pPr marL="0" indent="0">
              <a:buNone/>
              <a:defRPr>
                <a:ln>
                  <a:noFill/>
                </a:ln>
                <a:noFill/>
              </a:defRPr>
            </a:lvl1pPr>
          </a:lstStyle>
          <a:p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C51E33D4-E2A6-4EB3-8294-4940397DBE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777961" y="4853557"/>
            <a:ext cx="6079076" cy="1347218"/>
          </a:xfrm>
          <a:prstGeom prst="roundRect">
            <a:avLst>
              <a:gd name="adj" fmla="val 2934"/>
            </a:avLst>
          </a:prstGeom>
          <a:gradFill>
            <a:gsLst>
              <a:gs pos="0">
                <a:srgbClr val="7030A0">
                  <a:alpha val="70000"/>
                </a:srgbClr>
              </a:gs>
              <a:gs pos="51000">
                <a:schemeClr val="accent3">
                  <a:alpha val="7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0" scaled="1"/>
          </a:gra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442027D7-2357-DCE0-B10C-BCBBC5B113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23546" y="1120780"/>
            <a:ext cx="4477838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62D1104-EB8B-4820-AD90-FC2E1D56AD3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655199" y="4725330"/>
            <a:ext cx="6079076" cy="1347218"/>
          </a:xfrm>
          <a:prstGeom prst="roundRect">
            <a:avLst>
              <a:gd name="adj" fmla="val 2934"/>
            </a:avLst>
          </a:prstGeom>
          <a:gradFill>
            <a:gsLst>
              <a:gs pos="0">
                <a:srgbClr val="7030A0">
                  <a:alpha val="50000"/>
                </a:srgbClr>
              </a:gs>
              <a:gs pos="51000">
                <a:schemeClr val="accent3">
                  <a:alpha val="50000"/>
                </a:schemeClr>
              </a:gs>
              <a:gs pos="100000">
                <a:schemeClr val="accent1">
                  <a:alpha val="50000"/>
                </a:schemeClr>
              </a:gs>
            </a:gsLst>
            <a:lin ang="0" scaled="1"/>
          </a:gra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532437" y="4600575"/>
            <a:ext cx="6079076" cy="1347218"/>
          </a:xfrm>
          <a:prstGeom prst="roundRect">
            <a:avLst>
              <a:gd name="adj" fmla="val 2934"/>
            </a:avLst>
          </a:prstGeom>
          <a:gradFill flip="none" rotWithShape="1">
            <a:gsLst>
              <a:gs pos="0">
                <a:srgbClr val="7030A0"/>
              </a:gs>
              <a:gs pos="51000">
                <a:schemeClr val="accent3"/>
              </a:gs>
              <a:gs pos="100000">
                <a:schemeClr val="accent1"/>
              </a:gs>
            </a:gsLst>
            <a:lin ang="0" scaled="1"/>
            <a:tileRect/>
          </a:gradFill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Ваш текст</a:t>
            </a:r>
          </a:p>
        </p:txBody>
      </p:sp>
      <p:sp>
        <p:nvSpPr>
          <p:cNvPr id="33" name="Рисунок 31">
            <a:extLst>
              <a:ext uri="{FF2B5EF4-FFF2-40B4-BE49-F238E27FC236}">
                <a16:creationId xmlns:a16="http://schemas.microsoft.com/office/drawing/2014/main" id="{DEC98D6F-4B4C-8557-59C2-718FAD45A78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564562" y="1403484"/>
            <a:ext cx="2778378" cy="2778379"/>
          </a:xfrm>
          <a:prstGeom prst="roundRect">
            <a:avLst>
              <a:gd name="adj" fmla="val 5471"/>
            </a:avLst>
          </a:prstGeom>
          <a:noFill/>
          <a:ln w="63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35" name="Рисунок 31">
            <a:extLst>
              <a:ext uri="{FF2B5EF4-FFF2-40B4-BE49-F238E27FC236}">
                <a16:creationId xmlns:a16="http://schemas.microsoft.com/office/drawing/2014/main" id="{AF900F86-BE10-86F9-F220-EA51029712D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684043" y="1403483"/>
            <a:ext cx="2778378" cy="2778379"/>
          </a:xfrm>
          <a:prstGeom prst="roundRect">
            <a:avLst>
              <a:gd name="adj" fmla="val 5471"/>
            </a:avLst>
          </a:prstGeom>
          <a:noFill/>
          <a:ln w="63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36" name="Рисунок 31">
            <a:extLst>
              <a:ext uri="{FF2B5EF4-FFF2-40B4-BE49-F238E27FC236}">
                <a16:creationId xmlns:a16="http://schemas.microsoft.com/office/drawing/2014/main" id="{BB631865-499B-9CA9-1990-CCC882BA117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803524" y="1403482"/>
            <a:ext cx="2778378" cy="2778379"/>
          </a:xfrm>
          <a:prstGeom prst="roundRect">
            <a:avLst>
              <a:gd name="adj" fmla="val 5471"/>
            </a:avLst>
          </a:prstGeom>
          <a:noFill/>
          <a:ln w="63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pic>
        <p:nvPicPr>
          <p:cNvPr id="1028" name="Picture 4" descr="Стрелка – Бесплатные иконки: ui">
            <a:extLst>
              <a:ext uri="{FF2B5EF4-FFF2-40B4-BE49-F238E27FC236}">
                <a16:creationId xmlns:a16="http://schemas.microsoft.com/office/drawing/2014/main" id="{0BBE19F5-EB18-C44C-705F-FAE23B44FFD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20383" y="2602171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Стрелка – Бесплатные иконки: ui">
            <a:extLst>
              <a:ext uri="{FF2B5EF4-FFF2-40B4-BE49-F238E27FC236}">
                <a16:creationId xmlns:a16="http://schemas.microsoft.com/office/drawing/2014/main" id="{AE36051D-02BA-56A3-CDBE-50418F8642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11780881" y="2411671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7DA27A-1F37-7652-37AF-4DB275E2201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F27D57-35F7-4E43-1DA6-D05E185C03B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174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етка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731B2953-9F07-7D70-CC7D-43CD58DEEB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1929"/>
          <a:stretch/>
        </p:blipFill>
        <p:spPr>
          <a:xfrm flipV="1">
            <a:off x="10647954" y="2020796"/>
            <a:ext cx="1544046" cy="3313203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6A7E2B8-0530-4E90-99C5-936B8E320A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2163" r="31235"/>
          <a:stretch/>
        </p:blipFill>
        <p:spPr>
          <a:xfrm flipH="1" flipV="1">
            <a:off x="-2" y="4610422"/>
            <a:ext cx="1828401" cy="2247577"/>
          </a:xfrm>
          <a:prstGeom prst="rect">
            <a:avLst/>
          </a:prstGeom>
        </p:spPr>
      </p:pic>
      <p:sp>
        <p:nvSpPr>
          <p:cNvPr id="2" name="Объект 2">
            <a:extLst>
              <a:ext uri="{FF2B5EF4-FFF2-40B4-BE49-F238E27FC236}">
                <a16:creationId xmlns:a16="http://schemas.microsoft.com/office/drawing/2014/main" id="{D7FBAF74-9450-9E28-ADCE-E6238DFED0E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605362" y="1939949"/>
            <a:ext cx="2913063" cy="2183281"/>
          </a:xfrm>
          <a:prstGeom prst="rect">
            <a:avLst/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12" name="Заголовок 12">
            <a:extLst>
              <a:ext uri="{FF2B5EF4-FFF2-40B4-BE49-F238E27FC236}">
                <a16:creationId xmlns:a16="http://schemas.microsoft.com/office/drawing/2014/main" id="{EA042FC1-C611-F3D8-D746-9F484B388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5" name="Рисунок 24">
            <a:extLst>
              <a:ext uri="{FF2B5EF4-FFF2-40B4-BE49-F238E27FC236}">
                <a16:creationId xmlns:a16="http://schemas.microsoft.com/office/drawing/2014/main" id="{77870940-93A2-7050-97CE-C87A9AC07A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31" name="Номер слайда 30">
            <a:extLst>
              <a:ext uri="{FF2B5EF4-FFF2-40B4-BE49-F238E27FC236}">
                <a16:creationId xmlns:a16="http://schemas.microsoft.com/office/drawing/2014/main" id="{BF61F3B1-D4D4-394C-6DDD-81B4112AE4A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71ACEC7-D4E7-49A9-99C7-C28166B54012}" type="slidenum">
              <a:rPr lang="ru-RU" smtClean="0">
                <a:solidFill>
                  <a:srgbClr val="070D6B">
                    <a:tint val="82000"/>
                  </a:srgbClr>
                </a:solidFill>
              </a:rPr>
              <a:pPr/>
              <a:t>‹#›</a:t>
            </a:fld>
            <a:endParaRPr lang="ru-RU">
              <a:solidFill>
                <a:srgbClr val="070D6B">
                  <a:tint val="82000"/>
                </a:srgb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4E3ED3-1A36-76ED-DBDF-2DE4FEAC4923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605362" y="1524001"/>
            <a:ext cx="2913062" cy="415948"/>
          </a:xfrm>
          <a:prstGeom prst="round2SameRect">
            <a:avLst/>
          </a:prstGeom>
          <a:solidFill>
            <a:schemeClr val="accent5"/>
          </a:solidFill>
          <a:ln w="6350">
            <a:solidFill>
              <a:schemeClr val="accent5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ru-RU" sz="20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/>
            <a:r>
              <a:rPr lang="ru-RU" dirty="0"/>
              <a:t>Заголовок 2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355F3629-476B-05E7-02BE-0AAAC4A92DCD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7904821" y="1939949"/>
            <a:ext cx="2913063" cy="2183281"/>
          </a:xfrm>
          <a:prstGeom prst="rect">
            <a:avLst/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400AA033-B06A-AD0D-29C0-98736FA42848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1305902" y="1939949"/>
            <a:ext cx="2913063" cy="2183281"/>
          </a:xfrm>
          <a:prstGeom prst="rect">
            <a:avLst/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3828A2B5-57B9-C2C2-723D-CCC0C2286791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1305902" y="1524001"/>
            <a:ext cx="2913062" cy="415948"/>
          </a:xfrm>
          <a:prstGeom prst="round2SameRect">
            <a:avLst/>
          </a:prstGeom>
          <a:solidFill>
            <a:schemeClr val="bg2"/>
          </a:solidFill>
          <a:ln w="6350">
            <a:solidFill>
              <a:schemeClr val="bg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ru-RU" sz="2000" dirty="0">
                <a:solidFill>
                  <a:schemeClr val="tx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ru-RU" dirty="0"/>
              <a:t>Заголовок 1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9C4F5B55-B72C-84A6-289F-430F8469172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05901" y="4353868"/>
            <a:ext cx="9511981" cy="165695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9" name="Объект 2">
            <a:extLst>
              <a:ext uri="{FF2B5EF4-FFF2-40B4-BE49-F238E27FC236}">
                <a16:creationId xmlns:a16="http://schemas.microsoft.com/office/drawing/2014/main" id="{72F2FCD2-E2C4-B138-EC87-6CABEE23406E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904821" y="1524001"/>
            <a:ext cx="2913062" cy="415948"/>
          </a:xfrm>
          <a:prstGeom prst="round2SameRect">
            <a:avLst/>
          </a:prstGeom>
          <a:solidFill>
            <a:schemeClr val="bg2"/>
          </a:solidFill>
          <a:ln w="6350">
            <a:solidFill>
              <a:schemeClr val="bg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2000" dirty="0">
                <a:solidFill>
                  <a:schemeClr val="tx2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ru-RU" dirty="0"/>
              <a:t>Заголовок 3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FD8F12-E699-A980-3EF5-D1B294043A0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4392CF-54A7-D0C5-6E30-7949AC141A8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58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етка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D9F8F985-DFEB-4613-A1FD-B74261749BD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4963" y="1232203"/>
            <a:ext cx="2218356" cy="1989629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15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AE93EA6E-A0BA-4596-8EF5-207A1D09DFE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2705719" y="1591771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DE9B3488-6B88-4B59-9AA9-90EB708EF883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334963" y="3429000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CA3BD40-549C-4817-8140-A241AB933854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2705719" y="3774092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449E2237-6F86-4CF7-9D69-37A5B13A6102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31334" y="5625797"/>
            <a:ext cx="2218356" cy="1403653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4001AEBD-AA4F-43F4-AF20-03C9E0617767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2705719" y="5956413"/>
            <a:ext cx="2218356" cy="901587"/>
          </a:xfrm>
          <a:prstGeom prst="roundRect">
            <a:avLst>
              <a:gd name="adj" fmla="val 2934"/>
            </a:avLst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164294F8-95E2-4402-ACC8-05A2D6E100FC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5076475" y="1232203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6D076514-19C8-482A-B912-5F5128BAE1F4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5076475" y="3414524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FA35DF1A-2670-442C-8627-9F8675CEADE1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076475" y="5596845"/>
            <a:ext cx="2218356" cy="1261155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EAD6A90E-6831-4684-A176-FCC78F1E962B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7447231" y="1591771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1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7D8F2292-EF97-4C1D-83B5-EE44E130946F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7447231" y="3774092"/>
            <a:ext cx="2218356" cy="1989629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EC6C67E1-1CBA-4A3F-99A3-E41D19BD85C0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7447231" y="5956413"/>
            <a:ext cx="2218356" cy="901587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9B6CE807-D89A-428B-A9FB-B0EC29363B17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9817987" y="1951339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07C2643C-F4A5-41A3-870E-0213DC0BD705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9817987" y="4133660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" name="Номер слайда 4">
            <a:extLst>
              <a:ext uri="{FF2B5EF4-FFF2-40B4-BE49-F238E27FC236}">
                <a16:creationId xmlns:a16="http://schemas.microsoft.com/office/drawing/2014/main" id="{4AA01B15-3023-5D86-54D9-66B82330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4000" y="6356350"/>
            <a:ext cx="457200" cy="365125"/>
          </a:xfrm>
        </p:spPr>
        <p:txBody>
          <a:bodyPr/>
          <a:lstStyle/>
          <a:p>
            <a:fld id="{871ACEC7-D4E7-49A9-99C7-C28166B54012}" type="slidenum">
              <a:rPr lang="ru-RU" smtClean="0">
                <a:solidFill>
                  <a:srgbClr val="070D6B">
                    <a:tint val="82000"/>
                  </a:srgbClr>
                </a:solidFill>
              </a:rPr>
              <a:pPr/>
              <a:t>‹#›</a:t>
            </a:fld>
            <a:endParaRPr lang="ru-RU">
              <a:solidFill>
                <a:srgbClr val="070D6B">
                  <a:tint val="82000"/>
                </a:srgbClr>
              </a:solidFill>
            </a:endParaRPr>
          </a:p>
        </p:txBody>
      </p:sp>
      <p:sp>
        <p:nvSpPr>
          <p:cNvPr id="29" name="Заголовок 12">
            <a:extLst>
              <a:ext uri="{FF2B5EF4-FFF2-40B4-BE49-F238E27FC236}">
                <a16:creationId xmlns:a16="http://schemas.microsoft.com/office/drawing/2014/main" id="{115EB7BA-7B6D-430C-9093-5F56ACC0BA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3B17A6-FD4F-8673-B49E-9AE45BAF59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05476A-16C5-7007-54EF-AEC824720C6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7247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+бло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A8505FA-9322-ABC8-1866-4DAF14305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>
                <a:solidFill>
                  <a:srgbClr val="070D6B">
                    <a:tint val="82000"/>
                  </a:srgbClr>
                </a:solidFill>
              </a:rPr>
              <a:pPr/>
              <a:t>‹#›</a:t>
            </a:fld>
            <a:endParaRPr lang="ru-RU">
              <a:solidFill>
                <a:srgbClr val="070D6B">
                  <a:tint val="82000"/>
                </a:srgbClr>
              </a:solidFill>
            </a:endParaRPr>
          </a:p>
        </p:txBody>
      </p:sp>
      <p:sp>
        <p:nvSpPr>
          <p:cNvPr id="13" name="Рисунок 24">
            <a:extLst>
              <a:ext uri="{FF2B5EF4-FFF2-40B4-BE49-F238E27FC236}">
                <a16:creationId xmlns:a16="http://schemas.microsoft.com/office/drawing/2014/main" id="{7A13E139-6F55-06C8-1559-B1F660B7E37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5" name="Диаграмма 14">
            <a:extLst>
              <a:ext uri="{FF2B5EF4-FFF2-40B4-BE49-F238E27FC236}">
                <a16:creationId xmlns:a16="http://schemas.microsoft.com/office/drawing/2014/main" id="{BAA57EDB-3156-978A-2D95-461896C43BEB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3857625" y="1573213"/>
            <a:ext cx="4476750" cy="4476750"/>
          </a:xfrm>
        </p:spPr>
        <p:txBody>
          <a:bodyPr/>
          <a:lstStyle>
            <a:lvl1pPr marL="0" indent="0">
              <a:buNone/>
              <a:defRPr lang="ru-RU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Диаграмма</a:t>
            </a:r>
          </a:p>
        </p:txBody>
      </p:sp>
      <p:sp>
        <p:nvSpPr>
          <p:cNvPr id="16" name="Объект 32">
            <a:extLst>
              <a:ext uri="{FF2B5EF4-FFF2-40B4-BE49-F238E27FC236}">
                <a16:creationId xmlns:a16="http://schemas.microsoft.com/office/drawing/2014/main" id="{6E107669-AB73-99E4-F61B-B6BBE6C7ECE6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34963" y="1573213"/>
            <a:ext cx="3300704" cy="2151062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17" name="Объект 32">
            <a:extLst>
              <a:ext uri="{FF2B5EF4-FFF2-40B4-BE49-F238E27FC236}">
                <a16:creationId xmlns:a16="http://schemas.microsoft.com/office/drawing/2014/main" id="{666EA3EF-1AB5-40A9-81DB-967C13B3F46F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334963" y="3924048"/>
            <a:ext cx="3300704" cy="2151062"/>
          </a:xfrm>
          <a:prstGeom prst="roundRect">
            <a:avLst>
              <a:gd name="adj" fmla="val 5129"/>
            </a:avLst>
          </a:prstGeom>
          <a:solidFill>
            <a:schemeClr val="tx1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8" name="Объект 32">
            <a:extLst>
              <a:ext uri="{FF2B5EF4-FFF2-40B4-BE49-F238E27FC236}">
                <a16:creationId xmlns:a16="http://schemas.microsoft.com/office/drawing/2014/main" id="{1055BA4A-885B-290E-D152-C6C07081ED88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556333" y="1573213"/>
            <a:ext cx="3300704" cy="2151062"/>
          </a:xfrm>
          <a:prstGeom prst="roundRect">
            <a:avLst>
              <a:gd name="adj" fmla="val 5129"/>
            </a:avLst>
          </a:prstGeom>
          <a:solidFill>
            <a:schemeClr val="tx1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9" name="Объект 32">
            <a:extLst>
              <a:ext uri="{FF2B5EF4-FFF2-40B4-BE49-F238E27FC236}">
                <a16:creationId xmlns:a16="http://schemas.microsoft.com/office/drawing/2014/main" id="{CEEC4CE0-6979-D8DA-171B-22236CAAE1DF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8556333" y="3924048"/>
            <a:ext cx="3300704" cy="2125915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14" name="Заголовок 12">
            <a:extLst>
              <a:ext uri="{FF2B5EF4-FFF2-40B4-BE49-F238E27FC236}">
                <a16:creationId xmlns:a16="http://schemas.microsoft.com/office/drawing/2014/main" id="{1CE6F104-4EEB-4863-BF7E-E2B9A5279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078884-4E35-BBEB-3BCD-4B759F3538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F3B664-4E2F-C70C-012D-3F4630CFDD0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6672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5">
            <a:extLst>
              <a:ext uri="{FF2B5EF4-FFF2-40B4-BE49-F238E27FC236}">
                <a16:creationId xmlns:a16="http://schemas.microsoft.com/office/drawing/2014/main" id="{637A734D-36B0-F2FB-7EF8-9EFD59E64127}"/>
              </a:ext>
            </a:extLst>
          </p:cNvPr>
          <p:cNvSpPr/>
          <p:nvPr userDrawn="1"/>
        </p:nvSpPr>
        <p:spPr>
          <a:xfrm>
            <a:off x="5534025" y="0"/>
            <a:ext cx="6657975" cy="5941699"/>
          </a:xfrm>
          <a:custGeom>
            <a:avLst/>
            <a:gdLst/>
            <a:ahLst/>
            <a:cxnLst/>
            <a:rect l="l" t="t" r="r" b="b"/>
            <a:pathLst>
              <a:path w="11963400" h="11290300">
                <a:moveTo>
                  <a:pt x="11963028" y="11289792"/>
                </a:moveTo>
                <a:lnTo>
                  <a:pt x="0" y="11289792"/>
                </a:lnTo>
                <a:lnTo>
                  <a:pt x="6518165" y="0"/>
                </a:lnTo>
                <a:lnTo>
                  <a:pt x="11963015" y="0"/>
                </a:lnTo>
                <a:lnTo>
                  <a:pt x="11963028" y="11289792"/>
                </a:lnTo>
                <a:close/>
              </a:path>
            </a:pathLst>
          </a:custGeom>
          <a:solidFill>
            <a:srgbClr val="E6E9EB"/>
          </a:solidFill>
        </p:spPr>
        <p:txBody>
          <a:bodyPr wrap="square" lIns="0" tIns="0" rIns="0" bIns="0" rtlCol="0"/>
          <a:lstStyle/>
          <a:p>
            <a:endParaRPr sz="1092" dirty="0">
              <a:solidFill>
                <a:srgbClr val="070D6B"/>
              </a:solidFill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C931A0E0-8FAE-8481-17EF-94DF57AC1BA8}"/>
              </a:ext>
            </a:extLst>
          </p:cNvPr>
          <p:cNvSpPr/>
          <p:nvPr userDrawn="1"/>
        </p:nvSpPr>
        <p:spPr>
          <a:xfrm>
            <a:off x="0" y="265384"/>
            <a:ext cx="12192000" cy="16687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F3069FE-14F8-3583-14C6-ADCB75EEEF71}"/>
              </a:ext>
            </a:extLst>
          </p:cNvPr>
          <p:cNvSpPr/>
          <p:nvPr userDrawn="1"/>
        </p:nvSpPr>
        <p:spPr>
          <a:xfrm>
            <a:off x="6838950" y="3679461"/>
            <a:ext cx="5353050" cy="2262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23" name="object 3">
            <a:extLst>
              <a:ext uri="{FF2B5EF4-FFF2-40B4-BE49-F238E27FC236}">
                <a16:creationId xmlns:a16="http://schemas.microsoft.com/office/drawing/2014/main" id="{00BB84BD-B66C-2FF9-788C-7C5398E225AD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"/>
          <a:stretch/>
        </p:blipFill>
        <p:spPr>
          <a:xfrm>
            <a:off x="492249" y="3679461"/>
            <a:ext cx="6429960" cy="2262238"/>
          </a:xfrm>
          <a:prstGeom prst="rect">
            <a:avLst/>
          </a:prstGeom>
        </p:spPr>
      </p:pic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6ED1A5A8-03A0-5B90-3E77-2150FAC40B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13637"/>
          <a:stretch/>
        </p:blipFill>
        <p:spPr>
          <a:xfrm flipH="1">
            <a:off x="-1" y="2978627"/>
            <a:ext cx="1569159" cy="22622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C853AF3-36C9-B168-C524-089E955D8F94}"/>
              </a:ext>
            </a:extLst>
          </p:cNvPr>
          <p:cNvSpPr txBox="1"/>
          <p:nvPr userDrawn="1"/>
        </p:nvSpPr>
        <p:spPr>
          <a:xfrm>
            <a:off x="704919" y="916301"/>
            <a:ext cx="5743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70D6B"/>
                </a:solidFill>
              </a:rPr>
              <a:t>Спасибо за внимание!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77A2E3-4ED0-9E99-BC43-1592FEFEB4CF}"/>
              </a:ext>
            </a:extLst>
          </p:cNvPr>
          <p:cNvSpPr txBox="1"/>
          <p:nvPr userDrawn="1"/>
        </p:nvSpPr>
        <p:spPr>
          <a:xfrm>
            <a:off x="404997" y="6041198"/>
            <a:ext cx="1569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70D6B"/>
                </a:solidFill>
              </a:rPr>
              <a:t>www.sfedu.ru</a:t>
            </a:r>
            <a:endParaRPr lang="ru-RU" dirty="0">
              <a:solidFill>
                <a:srgbClr val="070D6B"/>
              </a:solidFill>
            </a:endParaRPr>
          </a:p>
        </p:txBody>
      </p:sp>
      <p:sp>
        <p:nvSpPr>
          <p:cNvPr id="5" name="Рисунок 13">
            <a:extLst>
              <a:ext uri="{FF2B5EF4-FFF2-40B4-BE49-F238E27FC236}">
                <a16:creationId xmlns:a16="http://schemas.microsoft.com/office/drawing/2014/main" id="{07364894-613B-9A1A-7B7B-39919C57742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96550" y="4414135"/>
            <a:ext cx="1457325" cy="1457325"/>
          </a:xfrm>
          <a:prstGeom prst="roundRect">
            <a:avLst>
              <a:gd name="adj" fmla="val 4902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Место для Вашего </a:t>
            </a:r>
            <a:r>
              <a:rPr lang="en-US" dirty="0"/>
              <a:t>QR</a:t>
            </a:r>
            <a:endParaRPr lang="ru-RU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76312938-D40A-45A2-6AC5-CEAEBFB59C0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8715" y="4993391"/>
            <a:ext cx="3225533" cy="559023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</a:t>
            </a:r>
            <a:endParaRPr lang="en-US" dirty="0"/>
          </a:p>
          <a:p>
            <a:r>
              <a:rPr lang="ru-RU" dirty="0"/>
              <a:t>Отчество</a:t>
            </a:r>
          </a:p>
        </p:txBody>
      </p:sp>
      <p:sp>
        <p:nvSpPr>
          <p:cNvPr id="7" name="Текст 42">
            <a:extLst>
              <a:ext uri="{FF2B5EF4-FFF2-40B4-BE49-F238E27FC236}">
                <a16:creationId xmlns:a16="http://schemas.microsoft.com/office/drawing/2014/main" id="{7D9FE35D-7D40-C782-794F-50B51DEF890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64837" y="5617706"/>
            <a:ext cx="3225533" cy="253754"/>
          </a:xfrm>
        </p:spPr>
        <p:txBody>
          <a:bodyPr>
            <a:noAutofit/>
          </a:bodyPr>
          <a:lstStyle>
            <a:lvl1pPr marL="0" indent="0" algn="r">
              <a:buNone/>
              <a:defRPr sz="1100" i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7A7E42D-68AC-441E-A626-861050E3483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23264" y="916301"/>
            <a:ext cx="1400682" cy="64781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72CD17A-BF71-4783-B6AC-30D4FDBE44D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24864" y="888821"/>
            <a:ext cx="765045" cy="70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55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469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orient="horz" pos="346" userDrawn="1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2E6D2E-8AAF-12E0-EF4B-35C3622A3B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516123" y="6464709"/>
            <a:ext cx="11513951" cy="137637"/>
          </a:xfrm>
          <a:prstGeom prst="roundRect">
            <a:avLst>
              <a:gd name="adj" fmla="val 50000"/>
            </a:avLst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2308E7-FDA8-8740-2F13-98B62147E8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1" r="1517" b="121"/>
          <a:stretch/>
        </p:blipFill>
        <p:spPr>
          <a:xfrm>
            <a:off x="8483739" y="0"/>
            <a:ext cx="3708261" cy="46863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7AF3F52-8C64-B711-7625-DFDE11BFC85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4919" y="645464"/>
            <a:ext cx="626371" cy="5770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726989-7397-19B6-FB1A-87905473768A}"/>
              </a:ext>
            </a:extLst>
          </p:cNvPr>
          <p:cNvSpPr txBox="1"/>
          <p:nvPr userDrawn="1"/>
        </p:nvSpPr>
        <p:spPr>
          <a:xfrm>
            <a:off x="704919" y="2695452"/>
            <a:ext cx="5743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70D6B"/>
                </a:solidFill>
              </a:rPr>
              <a:t>Спасибо за внимание!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77B014-9CB0-0BB1-BA57-242ACC447DB9}"/>
              </a:ext>
            </a:extLst>
          </p:cNvPr>
          <p:cNvSpPr txBox="1"/>
          <p:nvPr userDrawn="1"/>
        </p:nvSpPr>
        <p:spPr>
          <a:xfrm>
            <a:off x="404997" y="6041198"/>
            <a:ext cx="1569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70D6B"/>
                </a:solidFill>
              </a:rPr>
              <a:t>www.sfedu.ru</a:t>
            </a:r>
            <a:endParaRPr lang="ru-RU" dirty="0">
              <a:solidFill>
                <a:srgbClr val="070D6B"/>
              </a:solidFill>
            </a:endParaRPr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C4007416-9A6A-CC53-6B81-3EE0A6EFC79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96550" y="4876800"/>
            <a:ext cx="1457325" cy="1457325"/>
          </a:xfrm>
          <a:prstGeom prst="roundRect">
            <a:avLst>
              <a:gd name="adj" fmla="val 817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ru-RU" dirty="0"/>
              <a:t>Место для Вашего </a:t>
            </a:r>
            <a:r>
              <a:rPr lang="en-US" dirty="0"/>
              <a:t>QR</a:t>
            </a:r>
            <a:endParaRPr lang="ru-RU" dirty="0"/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6FD0E851-8995-542B-9060-3550513A63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8715" y="5456056"/>
            <a:ext cx="3225533" cy="559023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</a:t>
            </a:r>
            <a:endParaRPr lang="en-US" dirty="0"/>
          </a:p>
          <a:p>
            <a:r>
              <a:rPr lang="ru-RU" dirty="0"/>
              <a:t>Отчество</a:t>
            </a:r>
          </a:p>
        </p:txBody>
      </p:sp>
      <p:sp>
        <p:nvSpPr>
          <p:cNvPr id="16" name="Текст 42">
            <a:extLst>
              <a:ext uri="{FF2B5EF4-FFF2-40B4-BE49-F238E27FC236}">
                <a16:creationId xmlns:a16="http://schemas.microsoft.com/office/drawing/2014/main" id="{5D196F2F-AA6F-01CA-4E20-A4833AAEB4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68714" y="6080371"/>
            <a:ext cx="3225533" cy="253754"/>
          </a:xfrm>
        </p:spPr>
        <p:txBody>
          <a:bodyPr>
            <a:noAutofit/>
          </a:bodyPr>
          <a:lstStyle>
            <a:lvl1pPr marL="0" indent="0" algn="r">
              <a:buNone/>
              <a:defRPr sz="11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3" name="Рисунок 12" descr="Изображение выглядит как текст, Графика, логотип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F65D792-E227-426A-B101-D4330335188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30" y="519977"/>
            <a:ext cx="910791" cy="836657"/>
          </a:xfrm>
          <a:prstGeom prst="rect">
            <a:avLst/>
          </a:prstGeom>
        </p:spPr>
      </p:pic>
      <p:pic>
        <p:nvPicPr>
          <p:cNvPr id="17" name="Рисунок 16" descr="Изображение выглядит как Графика, графический дизайн, Шрифт, круг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FD225BA-9A57-402D-AFFF-D5B10A165F2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186" y="595003"/>
            <a:ext cx="1484928" cy="68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12840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ист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24">
            <a:extLst>
              <a:ext uri="{FF2B5EF4-FFF2-40B4-BE49-F238E27FC236}">
                <a16:creationId xmlns:a16="http://schemas.microsoft.com/office/drawing/2014/main" id="{8D699479-5AA7-4665-8013-FE6C9DDC820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6" name="Заголовок 12">
            <a:extLst>
              <a:ext uri="{FF2B5EF4-FFF2-40B4-BE49-F238E27FC236}">
                <a16:creationId xmlns:a16="http://schemas.microsoft.com/office/drawing/2014/main" id="{E3414568-19D4-40B9-B49F-E5C0F2DF0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AB8B6B-5069-46B0-835D-9618702D08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5212F5E-03F7-4E94-BF93-544D3B9DA3B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1139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721318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итульный слайд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6B089-7384-0D9F-CE7C-3370F57B3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4919" y="5439534"/>
            <a:ext cx="3225533" cy="555950"/>
          </a:xfrm>
        </p:spPr>
        <p:txBody>
          <a:bodyPr>
            <a:normAutofit/>
          </a:bodyPr>
          <a:lstStyle>
            <a:lvl1pPr marL="0" indent="0" algn="l">
              <a:lnSpc>
                <a:spcPts val="1500"/>
              </a:lnSpc>
              <a:spcBef>
                <a:spcPts val="60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</a:t>
            </a:r>
          </a:p>
          <a:p>
            <a:r>
              <a:rPr lang="ru-RU" dirty="0"/>
              <a:t>Имя Отчество</a:t>
            </a:r>
          </a:p>
        </p:txBody>
      </p:sp>
      <p:sp>
        <p:nvSpPr>
          <p:cNvPr id="43" name="Текст 42">
            <a:extLst>
              <a:ext uri="{FF2B5EF4-FFF2-40B4-BE49-F238E27FC236}">
                <a16:creationId xmlns:a16="http://schemas.microsoft.com/office/drawing/2014/main" id="{1A665C6F-85F2-F55D-3F0B-5A853C5C0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919" y="6070720"/>
            <a:ext cx="4121150" cy="301854"/>
          </a:xfrm>
        </p:spPr>
        <p:txBody>
          <a:bodyPr>
            <a:normAutofit/>
          </a:bodyPr>
          <a:lstStyle>
            <a:lvl1pPr marL="0" indent="0">
              <a:buNone/>
              <a:defRPr sz="1500" i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5" name="Заголовок 64">
            <a:extLst>
              <a:ext uri="{FF2B5EF4-FFF2-40B4-BE49-F238E27FC236}">
                <a16:creationId xmlns:a16="http://schemas.microsoft.com/office/drawing/2014/main" id="{6C5939A3-860D-CD17-0C83-B2816B731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124" y="2401981"/>
            <a:ext cx="6237014" cy="1192206"/>
          </a:xfrm>
          <a:prstGeom prst="rect">
            <a:avLst/>
          </a:prstGeom>
        </p:spPr>
        <p:txBody>
          <a:bodyPr/>
          <a:lstStyle>
            <a:lvl1pPr algn="l">
              <a:defRPr sz="3200" spc="-150"/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4" name="Текст 42">
            <a:extLst>
              <a:ext uri="{FF2B5EF4-FFF2-40B4-BE49-F238E27FC236}">
                <a16:creationId xmlns:a16="http://schemas.microsoft.com/office/drawing/2014/main" id="{E0531C7E-E39B-BF9E-CA63-37F81FBE41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29184" y="6030329"/>
            <a:ext cx="1303151" cy="330484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15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(</a:t>
            </a:r>
            <a:r>
              <a:rPr lang="ru-RU" dirty="0" err="1"/>
              <a:t>дд.мм.гг</a:t>
            </a:r>
            <a:r>
              <a:rPr lang="ru-RU" dirty="0"/>
              <a:t>.)</a:t>
            </a:r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41E62D15-0431-B72F-67D7-738AA80C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516123" y="6464709"/>
            <a:ext cx="11513951" cy="137637"/>
          </a:xfrm>
          <a:prstGeom prst="roundRect">
            <a:avLst>
              <a:gd name="adj" fmla="val 50000"/>
            </a:avLst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88A1CC0-BF09-B5AD-7770-EC80B65192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1" r="1517" b="121"/>
          <a:stretch/>
        </p:blipFill>
        <p:spPr>
          <a:xfrm>
            <a:off x="8483739" y="0"/>
            <a:ext cx="3708261" cy="46863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6298C44-6261-0DB5-A088-6395CF5BFF8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4919" y="645464"/>
            <a:ext cx="626371" cy="577051"/>
          </a:xfrm>
          <a:prstGeom prst="rect">
            <a:avLst/>
          </a:prstGeom>
        </p:spPr>
      </p:pic>
      <p:sp>
        <p:nvSpPr>
          <p:cNvPr id="13" name="Текст 42">
            <a:extLst>
              <a:ext uri="{FF2B5EF4-FFF2-40B4-BE49-F238E27FC236}">
                <a16:creationId xmlns:a16="http://schemas.microsoft.com/office/drawing/2014/main" id="{D0311168-8D9F-42F4-81BB-B36A64ECE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056711" y="6030329"/>
            <a:ext cx="1973363" cy="330484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15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Город</a:t>
            </a:r>
          </a:p>
        </p:txBody>
      </p:sp>
      <p:sp>
        <p:nvSpPr>
          <p:cNvPr id="14" name="Рисунок 19">
            <a:extLst>
              <a:ext uri="{FF2B5EF4-FFF2-40B4-BE49-F238E27FC236}">
                <a16:creationId xmlns:a16="http://schemas.microsoft.com/office/drawing/2014/main" id="{D59D1E2B-2C5F-4363-9FE5-0D4FE3B21E0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164780" y="1222515"/>
            <a:ext cx="3936381" cy="3936381"/>
          </a:xfrm>
          <a:prstGeom prst="ellipse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pic>
        <p:nvPicPr>
          <p:cNvPr id="4" name="Рисунок 3" descr="Изображение выглядит как снимок экрана, Шрифт, Графика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696C716-CB72-6DFF-B824-D9CD26B9D66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533" y="862516"/>
            <a:ext cx="1696997" cy="227133"/>
          </a:xfrm>
          <a:prstGeom prst="rect">
            <a:avLst/>
          </a:prstGeom>
        </p:spPr>
      </p:pic>
      <p:pic>
        <p:nvPicPr>
          <p:cNvPr id="2" name="Рисунок 1" descr="Изображение выглядит как текст, Графика, логотип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89965EA-E034-A3E3-E183-0885934A2C9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30" y="519977"/>
            <a:ext cx="910791" cy="8366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DF8F6D-03DD-C95E-BA3D-9B2B5597E1E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8020" y="5302038"/>
            <a:ext cx="1202054" cy="55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416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469">
          <p15:clr>
            <a:srgbClr val="FBAE40"/>
          </p15:clr>
        </p15:guide>
        <p15:guide id="3" pos="211">
          <p15:clr>
            <a:srgbClr val="FBAE40"/>
          </p15:clr>
        </p15:guide>
        <p15:guide id="4" orient="horz" pos="3974">
          <p15:clr>
            <a:srgbClr val="FBAE40"/>
          </p15:clr>
        </p15:guide>
        <p15:guide id="5" orient="horz" pos="346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екст +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1E9984-E201-5D45-95C1-BEEB158192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9895" y="1808284"/>
            <a:ext cx="5872454" cy="43589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>
                <a:solidFill>
                  <a:srgbClr val="070D6B">
                    <a:tint val="82000"/>
                  </a:srgbClr>
                </a:solidFill>
              </a:rPr>
              <a:pPr/>
              <a:t>‹#›</a:t>
            </a:fld>
            <a:endParaRPr lang="ru-RU">
              <a:solidFill>
                <a:srgbClr val="070D6B">
                  <a:tint val="82000"/>
                </a:srgbClr>
              </a:solidFill>
            </a:endParaRPr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442027D7-2357-DCE0-B10C-BCBBC5B113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23545" y="1120780"/>
            <a:ext cx="5872455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62D1104-EB8B-4820-AD90-FC2E1D56AD3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964145" y="1808284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  <a:alpha val="48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841383" y="1683529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C51E33D4-E2A6-4EB3-8294-4940397DBE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086907" y="1936511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7" name="Рисунок 26">
            <a:extLst>
              <a:ext uri="{FF2B5EF4-FFF2-40B4-BE49-F238E27FC236}">
                <a16:creationId xmlns:a16="http://schemas.microsoft.com/office/drawing/2014/main" id="{98D39BAE-B720-4BF6-856A-F71FA20F9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718621" y="1526223"/>
            <a:ext cx="4480167" cy="4214813"/>
          </a:xfrm>
          <a:prstGeom prst="roundRect">
            <a:avLst>
              <a:gd name="adj" fmla="val 3334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Место для изображения</a:t>
            </a:r>
          </a:p>
        </p:txBody>
      </p:sp>
      <p:pic>
        <p:nvPicPr>
          <p:cNvPr id="4" name="Рисунок 3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CDB7A75-9D9E-9DF6-01DC-38B94ACD99F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65636E-E35A-76D7-0D4B-530BB420A12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B7E319-E0FE-AD38-4DB4-D9EE6690B63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42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Сетка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D9F8F985-DFEB-4613-A1FD-B74261749BD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4963" y="1232203"/>
            <a:ext cx="2218356" cy="1989629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15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AE93EA6E-A0BA-4596-8EF5-207A1D09DFE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2705719" y="1591771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DE9B3488-6B88-4B59-9AA9-90EB708EF883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334963" y="3429000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CA3BD40-549C-4817-8140-A241AB933854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2705719" y="3774092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4001AEBD-AA4F-43F4-AF20-03C9E0617767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2705719" y="5956413"/>
            <a:ext cx="2218356" cy="901587"/>
          </a:xfrm>
          <a:prstGeom prst="roundRect">
            <a:avLst>
              <a:gd name="adj" fmla="val 2934"/>
            </a:avLst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164294F8-95E2-4402-ACC8-05A2D6E100FC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5076475" y="1232203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6D076514-19C8-482A-B912-5F5128BAE1F4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5076475" y="3414524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FA35DF1A-2670-442C-8627-9F8675CEADE1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076475" y="5596845"/>
            <a:ext cx="2218356" cy="1261155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EAD6A90E-6831-4684-A176-FCC78F1E962B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7447231" y="1591771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1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7D8F2292-EF97-4C1D-83B5-EE44E130946F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7447231" y="3774092"/>
            <a:ext cx="2218356" cy="1989629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EC6C67E1-1CBA-4A3F-99A3-E41D19BD85C0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7447231" y="5956413"/>
            <a:ext cx="2218356" cy="901587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9B6CE807-D89A-428B-A9FB-B0EC29363B17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9817987" y="1951339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07C2643C-F4A5-41A3-870E-0213DC0BD705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9817987" y="4133660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" name="Номер слайда 4">
            <a:extLst>
              <a:ext uri="{FF2B5EF4-FFF2-40B4-BE49-F238E27FC236}">
                <a16:creationId xmlns:a16="http://schemas.microsoft.com/office/drawing/2014/main" id="{4AA01B15-3023-5D86-54D9-66B82330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4000" y="6356350"/>
            <a:ext cx="457200" cy="365125"/>
          </a:xfrm>
        </p:spPr>
        <p:txBody>
          <a:bodyPr/>
          <a:lstStyle/>
          <a:p>
            <a:fld id="{871ACEC7-D4E7-49A9-99C7-C28166B54012}" type="slidenum">
              <a:rPr lang="ru-RU" smtClean="0">
                <a:solidFill>
                  <a:srgbClr val="070D6B">
                    <a:tint val="82000"/>
                  </a:srgbClr>
                </a:solidFill>
              </a:rPr>
              <a:pPr/>
              <a:t>‹#›</a:t>
            </a:fld>
            <a:endParaRPr lang="ru-RU">
              <a:solidFill>
                <a:srgbClr val="070D6B">
                  <a:tint val="82000"/>
                </a:srgbClr>
              </a:solidFill>
            </a:endParaRPr>
          </a:p>
        </p:txBody>
      </p:sp>
      <p:sp>
        <p:nvSpPr>
          <p:cNvPr id="11" name="Заголовок 12">
            <a:extLst>
              <a:ext uri="{FF2B5EF4-FFF2-40B4-BE49-F238E27FC236}">
                <a16:creationId xmlns:a16="http://schemas.microsoft.com/office/drawing/2014/main" id="{1B6C249C-4CE2-66BE-2FD2-5EF817907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67E4F9E-4340-53E6-E5DE-97E553EB32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11342687" y="406003"/>
            <a:ext cx="514350" cy="40903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693170-427F-06BF-00CB-6CB4921BF13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5899" y="404854"/>
            <a:ext cx="476816" cy="4380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BDD1DE-EABF-9321-3B0E-1DF0700F734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895" y="6392448"/>
            <a:ext cx="633356" cy="29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6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CC2505-9362-A2AE-D6E5-0851F7C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B35FED-E722-6913-0E69-47072BE209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962" y="1681777"/>
            <a:ext cx="9418637" cy="159609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6F3D4DE2-7C6B-08EB-4DA9-E3CDF56D8590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963" y="1044566"/>
            <a:ext cx="9418637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6152CD4-FA2D-9AB2-6C35-1A9AB3CEB9EC}"/>
              </a:ext>
            </a:extLst>
          </p:cNvPr>
          <p:cNvSpPr/>
          <p:nvPr userDrawn="1"/>
        </p:nvSpPr>
        <p:spPr>
          <a:xfrm>
            <a:off x="0" y="3533775"/>
            <a:ext cx="12192000" cy="3324225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EE66033E-FFB6-2F8B-4D01-BD46DD6FED6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34961" y="4479012"/>
            <a:ext cx="9418637" cy="159609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4117592-9126-2DD3-72C0-D4AB330414A0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4962" y="3841801"/>
            <a:ext cx="9418637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6" name="Заголовок 12">
            <a:extLst>
              <a:ext uri="{FF2B5EF4-FFF2-40B4-BE49-F238E27FC236}">
                <a16:creationId xmlns:a16="http://schemas.microsoft.com/office/drawing/2014/main" id="{CD358BA1-D39F-491C-9E77-DD71B6CC66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82EF6B8-354D-7BD2-1526-DFA7A126C8A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5B08DD-E0D5-DD49-E7A5-3CE9BC741EF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269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CC2505-9362-A2AE-D6E5-0851F7C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0" name="Объект 13">
            <a:extLst>
              <a:ext uri="{FF2B5EF4-FFF2-40B4-BE49-F238E27FC236}">
                <a16:creationId xmlns:a16="http://schemas.microsoft.com/office/drawing/2014/main" id="{6332D3AB-F318-48F5-853F-55D321BDC28B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17960" y="1038225"/>
            <a:ext cx="11650493" cy="5132135"/>
          </a:xfrm>
          <a:prstGeom prst="roundRect">
            <a:avLst>
              <a:gd name="adj" fmla="val 1209"/>
            </a:avLst>
          </a:prstGeom>
          <a:solidFill>
            <a:schemeClr val="bg1">
              <a:lumMod val="95000"/>
            </a:schemeClr>
          </a:solidFill>
          <a:ln w="63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noFill/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AD623BE-007A-46D4-ABB2-30B1A640F5B1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514350" y="12668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ru-RU" dirty="0"/>
              <a:t>Текс</a:t>
            </a:r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53003A1F-E6BD-40B7-9602-BABEB830A136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514350" y="24479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9" name="Объект 3">
            <a:extLst>
              <a:ext uri="{FF2B5EF4-FFF2-40B4-BE49-F238E27FC236}">
                <a16:creationId xmlns:a16="http://schemas.microsoft.com/office/drawing/2014/main" id="{D219053F-C232-473C-80D0-3809F1088910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514350" y="36290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7ADEA596-18A6-4847-8D87-48F8A23BB6FD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514350" y="48101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1BEBD988-5896-4444-B03A-8A1FCBDAA7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19275" y="1341136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DC024334-96C6-4B2E-829A-81EDEAEF1F84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1819275" y="2520925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083B0D35-CD51-440F-85A0-BFD8CD831C3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1819275" y="3700714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B6BF8D94-1891-4904-8428-0449ADC55F52}"/>
              </a:ext>
            </a:extLst>
          </p:cNvPr>
          <p:cNvSpPr>
            <a:spLocks noGrp="1"/>
          </p:cNvSpPr>
          <p:nvPr>
            <p:ph idx="32" hasCustomPrompt="1"/>
          </p:nvPr>
        </p:nvSpPr>
        <p:spPr>
          <a:xfrm>
            <a:off x="1819275" y="4880503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3C858889-B31B-4EF5-8D96-929FED763A6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9616" y="133459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28D8D54D-2648-4C90-9941-AAE94CF83B5D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09616" y="252092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5" name="Объект 2">
            <a:extLst>
              <a:ext uri="{FF2B5EF4-FFF2-40B4-BE49-F238E27FC236}">
                <a16:creationId xmlns:a16="http://schemas.microsoft.com/office/drawing/2014/main" id="{62693642-CD19-4E64-A902-DF077FDDFE3F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609616" y="370725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B149EF0E-AE78-4233-A1A3-3FDDC0253BB3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609616" y="489358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1" name="Заголовок 12">
            <a:extLst>
              <a:ext uri="{FF2B5EF4-FFF2-40B4-BE49-F238E27FC236}">
                <a16:creationId xmlns:a16="http://schemas.microsoft.com/office/drawing/2014/main" id="{D2278F04-B6D8-4FB6-AF86-361877F4E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DAC46B-C309-0322-56F2-2C68BE56DEC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42C8131-0478-4066-84AB-74EE8087385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249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и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Объект 3">
            <a:extLst>
              <a:ext uri="{FF2B5EF4-FFF2-40B4-BE49-F238E27FC236}">
                <a16:creationId xmlns:a16="http://schemas.microsoft.com/office/drawing/2014/main" id="{D88FCD62-D93B-46D9-A773-11C691552B6B}"/>
              </a:ext>
            </a:extLst>
          </p:cNvPr>
          <p:cNvSpPr>
            <a:spLocks noGrp="1"/>
          </p:cNvSpPr>
          <p:nvPr>
            <p:ph sz="quarter" idx="43"/>
          </p:nvPr>
        </p:nvSpPr>
        <p:spPr>
          <a:xfrm>
            <a:off x="514350" y="1200437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CC2505-9362-A2AE-D6E5-0851F7C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53003A1F-E6BD-40B7-9602-BABEB830A136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514350" y="2447925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7ADEA596-18A6-4847-8D87-48F8A23BB6FD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514350" y="4810125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1BEBD988-5896-4444-B03A-8A1FCBDAA7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19275" y="1264875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ysClr val="windowText" lastClr="000000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DC024334-96C6-4B2E-829A-81EDEAEF1F84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1819275" y="2520925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B6BF8D94-1891-4904-8428-0449ADC55F52}"/>
              </a:ext>
            </a:extLst>
          </p:cNvPr>
          <p:cNvSpPr>
            <a:spLocks noGrp="1"/>
          </p:cNvSpPr>
          <p:nvPr>
            <p:ph idx="32" hasCustomPrompt="1"/>
          </p:nvPr>
        </p:nvSpPr>
        <p:spPr>
          <a:xfrm>
            <a:off x="1819275" y="4880503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3C858889-B31B-4EF5-8D96-929FED763A6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9616" y="1258334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28D8D54D-2648-4C90-9941-AAE94CF83B5D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09616" y="252092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B149EF0E-AE78-4233-A1A3-3FDDC0253BB3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609616" y="489358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A07CD24-AC45-4D12-9B03-08E3F40B803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7654795" y="2151687"/>
            <a:ext cx="3273950" cy="3273949"/>
          </a:xfrm>
          <a:prstGeom prst="ellipse">
            <a:avLst/>
          </a:prstGeom>
          <a:effectLst>
            <a:outerShdw blurRad="215900" dist="304800" dir="5400000" sx="90000" sy="-19000" rotWithShape="0">
              <a:prstClr val="black">
                <a:alpha val="9000"/>
              </a:prstClr>
            </a:outerShdw>
          </a:effectLst>
        </p:spPr>
        <p:txBody>
          <a:bodyPr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C02AE687-9E6A-45D5-B126-1260E38A3072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7099833" y="1319747"/>
            <a:ext cx="1271789" cy="1268877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C131CCD6-F61C-4616-BA3C-49A0DD5D62B0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10735689" y="2024822"/>
            <a:ext cx="386112" cy="385228"/>
          </a:xfrm>
          <a:prstGeom prst="ellipse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1" name="Объект 2">
            <a:extLst>
              <a:ext uri="{FF2B5EF4-FFF2-40B4-BE49-F238E27FC236}">
                <a16:creationId xmlns:a16="http://schemas.microsoft.com/office/drawing/2014/main" id="{9A1956B4-93F5-43FF-838A-654C1F72B9FD}"/>
              </a:ext>
            </a:extLst>
          </p:cNvPr>
          <p:cNvSpPr>
            <a:spLocks noGrp="1"/>
          </p:cNvSpPr>
          <p:nvPr>
            <p:ph sz="quarter" idx="40"/>
          </p:nvPr>
        </p:nvSpPr>
        <p:spPr>
          <a:xfrm>
            <a:off x="10117789" y="4678028"/>
            <a:ext cx="876480" cy="874473"/>
          </a:xfrm>
          <a:prstGeom prst="ellipse">
            <a:avLst/>
          </a:prstGeom>
          <a:solidFill>
            <a:schemeClr val="accent3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9" name="Объект 3">
            <a:extLst>
              <a:ext uri="{FF2B5EF4-FFF2-40B4-BE49-F238E27FC236}">
                <a16:creationId xmlns:a16="http://schemas.microsoft.com/office/drawing/2014/main" id="{58B639A2-544B-407C-BF5E-12FC383770D5}"/>
              </a:ext>
            </a:extLst>
          </p:cNvPr>
          <p:cNvSpPr>
            <a:spLocks noGrp="1"/>
          </p:cNvSpPr>
          <p:nvPr>
            <p:ph sz="quarter" idx="44"/>
          </p:nvPr>
        </p:nvSpPr>
        <p:spPr>
          <a:xfrm>
            <a:off x="510112" y="3629025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2" name="Объект 2">
            <a:extLst>
              <a:ext uri="{FF2B5EF4-FFF2-40B4-BE49-F238E27FC236}">
                <a16:creationId xmlns:a16="http://schemas.microsoft.com/office/drawing/2014/main" id="{10521240-936D-4BE0-B486-940BD52D9605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1815037" y="3693463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ysClr val="windowText" lastClr="000000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5" name="Объект 2">
            <a:extLst>
              <a:ext uri="{FF2B5EF4-FFF2-40B4-BE49-F238E27FC236}">
                <a16:creationId xmlns:a16="http://schemas.microsoft.com/office/drawing/2014/main" id="{63638B9D-AD08-4289-B491-8484441E101E}"/>
              </a:ext>
            </a:extLst>
          </p:cNvPr>
          <p:cNvSpPr>
            <a:spLocks noGrp="1"/>
          </p:cNvSpPr>
          <p:nvPr>
            <p:ph sz="quarter" idx="46"/>
          </p:nvPr>
        </p:nvSpPr>
        <p:spPr>
          <a:xfrm>
            <a:off x="605378" y="3686922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5" name="Заголовок 12">
            <a:extLst>
              <a:ext uri="{FF2B5EF4-FFF2-40B4-BE49-F238E27FC236}">
                <a16:creationId xmlns:a16="http://schemas.microsoft.com/office/drawing/2014/main" id="{DE33D647-DF9F-4BF1-931D-525A4B9346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25A547-8841-0152-FED0-5BFB2BF32A4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5475" y="410112"/>
            <a:ext cx="872980" cy="403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DF7BD6-3F8D-327E-DB81-A601B6F1B60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4638" y="404854"/>
            <a:ext cx="476816" cy="4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1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9.xml"/><Relationship Id="rId21" Type="http://schemas.openxmlformats.org/officeDocument/2006/relationships/slideLayout" Target="../slideLayouts/slideLayout67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slideLayout" Target="../slideLayouts/slideLayout66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23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AA062FE-59FF-5715-D967-FEACBEB28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585" y="979804"/>
            <a:ext cx="5355815" cy="5188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2BB95C-9821-DAF3-F558-804E5053E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4000" y="6356350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9DE47D-083B-4EA4-A7B7-428B156CFF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3196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</a:lstStyle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5918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5" r:id="rId2"/>
    <p:sldLayoutId id="2147483661" r:id="rId3"/>
    <p:sldLayoutId id="2147483650" r:id="rId4"/>
    <p:sldLayoutId id="2147483678" r:id="rId5"/>
    <p:sldLayoutId id="2147483691" r:id="rId6"/>
    <p:sldLayoutId id="2147483692" r:id="rId7"/>
    <p:sldLayoutId id="2147483664" r:id="rId8"/>
    <p:sldLayoutId id="2147483665" r:id="rId9"/>
    <p:sldLayoutId id="2147483663" r:id="rId10"/>
    <p:sldLayoutId id="2147483652" r:id="rId11"/>
    <p:sldLayoutId id="2147483651" r:id="rId12"/>
    <p:sldLayoutId id="2147483660" r:id="rId13"/>
    <p:sldLayoutId id="2147483693" r:id="rId14"/>
    <p:sldLayoutId id="2147483654" r:id="rId15"/>
    <p:sldLayoutId id="2147483653" r:id="rId16"/>
    <p:sldLayoutId id="2147483662" r:id="rId17"/>
    <p:sldLayoutId id="2147483655" r:id="rId18"/>
    <p:sldLayoutId id="2147483656" r:id="rId19"/>
    <p:sldLayoutId id="2147483657" r:id="rId20"/>
    <p:sldLayoutId id="2147483753" r:id="rId21"/>
    <p:sldLayoutId id="2147483754" r:id="rId22"/>
    <p:sldLayoutId id="2147483755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3974" userDrawn="1">
          <p15:clr>
            <a:srgbClr val="F26B43"/>
          </p15:clr>
        </p15:guide>
        <p15:guide id="6" orient="horz" pos="34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3A40E7-57E5-44D9-8BD3-E74BAA195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361C7B-9E30-476E-AB58-6C8B16BF91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4E227D-E85B-4B52-9209-9CE5A47CEA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D64B34-B1A4-4CB9-948C-641B54CBF5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C989A6-2571-4565-B19F-6F7DA9DD3D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3F57B-77EA-40C2-A7CA-99DD54C8E4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915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714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6" r:id="rId20"/>
    <p:sldLayoutId id="2147483717" r:id="rId21"/>
    <p:sldLayoutId id="2147483718" r:id="rId22"/>
    <p:sldLayoutId id="2147483719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AA062FE-59FF-5715-D967-FEACBEB28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585" y="979804"/>
            <a:ext cx="5355815" cy="5188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2BB95C-9821-DAF3-F558-804E5053E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4000" y="6356350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1ACEC7-D4E7-49A9-99C7-C28166B54012}" type="slidenum">
              <a:rPr lang="ru-RU" smtClean="0">
                <a:solidFill>
                  <a:srgbClr val="070D6B">
                    <a:tint val="82000"/>
                  </a:srgbClr>
                </a:solidFill>
              </a:rPr>
              <a:pPr/>
              <a:t>‹#›</a:t>
            </a:fld>
            <a:endParaRPr lang="ru-RU">
              <a:solidFill>
                <a:srgbClr val="070D6B">
                  <a:tint val="82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9DE47D-083B-4EA4-A7B7-428B156CFF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3196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</a:lstStyle>
          <a:p>
            <a:pPr algn="l"/>
            <a:endParaRPr lang="ru-RU" dirty="0">
              <a:solidFill>
                <a:srgbClr val="E8E8E8">
                  <a:lumMod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020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3" r:id="rId15"/>
    <p:sldLayoutId id="2147483774" r:id="rId16"/>
    <p:sldLayoutId id="2147483775" r:id="rId17"/>
    <p:sldLayoutId id="2147483776" r:id="rId18"/>
    <p:sldLayoutId id="2147483777" r:id="rId19"/>
    <p:sldLayoutId id="2147483778" r:id="rId20"/>
    <p:sldLayoutId id="2147483797" r:id="rId21"/>
    <p:sldLayoutId id="2147483798" r:id="rId22"/>
    <p:sldLayoutId id="2147483799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3974" userDrawn="1">
          <p15:clr>
            <a:srgbClr val="F26B43"/>
          </p15:clr>
        </p15:guide>
        <p15:guide id="6" orient="horz" pos="3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41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52.png"/><Relationship Id="rId5" Type="http://schemas.openxmlformats.org/officeDocument/2006/relationships/diagramLayout" Target="../diagrams/layout5.xml"/><Relationship Id="rId10" Type="http://schemas.openxmlformats.org/officeDocument/2006/relationships/image" Target="../media/image51.png"/><Relationship Id="rId4" Type="http://schemas.openxmlformats.org/officeDocument/2006/relationships/diagramData" Target="../diagrams/data5.xml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bdou7rostov.ru/" TargetMode="Externa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png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0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>
            <a:extLst>
              <a:ext uri="{FF2B5EF4-FFF2-40B4-BE49-F238E27FC236}">
                <a16:creationId xmlns:a16="http://schemas.microsoft.com/office/drawing/2014/main" id="{7DCF87EC-B47F-4B71-9931-2AAABC2727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Фамилия</a:t>
            </a:r>
          </a:p>
          <a:p>
            <a:r>
              <a:rPr lang="ru-RU" dirty="0"/>
              <a:t>Имя Отчество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8AED4A4-7DD3-4839-8845-A9B706638D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00900" y="5507023"/>
            <a:ext cx="3784426" cy="455365"/>
          </a:xfrm>
        </p:spPr>
        <p:txBody>
          <a:bodyPr>
            <a:noAutofit/>
          </a:bodyPr>
          <a:lstStyle/>
          <a:p>
            <a:r>
              <a:rPr lang="ru-RU" sz="1000" dirty="0"/>
              <a:t>Должность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D5265C7-DA77-4560-84E8-5B059926F3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ru-RU" dirty="0"/>
              <a:t>11.03.2026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66C9D99-390A-583D-AC07-EBBFABA228AC}"/>
              </a:ext>
            </a:extLst>
          </p:cNvPr>
          <p:cNvSpPr/>
          <p:nvPr/>
        </p:nvSpPr>
        <p:spPr>
          <a:xfrm>
            <a:off x="0" y="4320330"/>
            <a:ext cx="12192000" cy="1702965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ABD8370-47FA-B348-6B12-8B8629B34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964599" y="2834764"/>
            <a:ext cx="3229268" cy="322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Заголовок 5">
            <a:extLst>
              <a:ext uri="{FF2B5EF4-FFF2-40B4-BE49-F238E27FC236}">
                <a16:creationId xmlns:a16="http://schemas.microsoft.com/office/drawing/2014/main" id="{3B54E214-D86B-DCE0-8764-0524DE7BC398}"/>
              </a:ext>
            </a:extLst>
          </p:cNvPr>
          <p:cNvSpPr txBox="1">
            <a:spLocks/>
          </p:cNvSpPr>
          <p:nvPr/>
        </p:nvSpPr>
        <p:spPr>
          <a:xfrm>
            <a:off x="393321" y="2698588"/>
            <a:ext cx="10185912" cy="119220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Семейные ценности: Семья. Корни. Крылья</a:t>
            </a:r>
          </a:p>
        </p:txBody>
      </p:sp>
      <p:sp>
        <p:nvSpPr>
          <p:cNvPr id="24" name="Подзаголовок 1">
            <a:extLst>
              <a:ext uri="{FF2B5EF4-FFF2-40B4-BE49-F238E27FC236}">
                <a16:creationId xmlns:a16="http://schemas.microsoft.com/office/drawing/2014/main" id="{73EF5B40-612B-41A0-64DA-83D98ECEE776}"/>
              </a:ext>
            </a:extLst>
          </p:cNvPr>
          <p:cNvSpPr txBox="1">
            <a:spLocks/>
          </p:cNvSpPr>
          <p:nvPr/>
        </p:nvSpPr>
        <p:spPr>
          <a:xfrm>
            <a:off x="492249" y="4653463"/>
            <a:ext cx="3542856" cy="5590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/>
              <a:t>Мехедова</a:t>
            </a:r>
            <a:r>
              <a:rPr lang="ru-RU" dirty="0"/>
              <a:t> Е.А.</a:t>
            </a:r>
          </a:p>
        </p:txBody>
      </p:sp>
      <p:sp>
        <p:nvSpPr>
          <p:cNvPr id="25" name="Текст 4">
            <a:extLst>
              <a:ext uri="{FF2B5EF4-FFF2-40B4-BE49-F238E27FC236}">
                <a16:creationId xmlns:a16="http://schemas.microsoft.com/office/drawing/2014/main" id="{FF50E248-3520-3DB0-A715-0B045A98AE85}"/>
              </a:ext>
            </a:extLst>
          </p:cNvPr>
          <p:cNvSpPr txBox="1">
            <a:spLocks/>
          </p:cNvSpPr>
          <p:nvPr/>
        </p:nvSpPr>
        <p:spPr>
          <a:xfrm>
            <a:off x="492248" y="5171812"/>
            <a:ext cx="4035105" cy="4553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Старший воспитатель МБДОУ № 7</a:t>
            </a:r>
          </a:p>
        </p:txBody>
      </p:sp>
      <p:pic>
        <p:nvPicPr>
          <p:cNvPr id="26" name="Объект 17">
            <a:extLst>
              <a:ext uri="{FF2B5EF4-FFF2-40B4-BE49-F238E27FC236}">
                <a16:creationId xmlns:a16="http://schemas.microsoft.com/office/drawing/2014/main" id="{49048B2D-3F15-33B2-127B-FAC3E0611B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 flipV="1">
            <a:off x="-63796" y="1004377"/>
            <a:ext cx="1044191" cy="4571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15" name="Заголовок 3">
            <a:extLst>
              <a:ext uri="{FF2B5EF4-FFF2-40B4-BE49-F238E27FC236}">
                <a16:creationId xmlns:a16="http://schemas.microsoft.com/office/drawing/2014/main" id="{EEDE514C-0D29-498B-BA14-8913BCC9EAED}"/>
              </a:ext>
            </a:extLst>
          </p:cNvPr>
          <p:cNvSpPr txBox="1">
            <a:spLocks/>
          </p:cNvSpPr>
          <p:nvPr/>
        </p:nvSpPr>
        <p:spPr>
          <a:xfrm>
            <a:off x="492248" y="211453"/>
            <a:ext cx="10493078" cy="5873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70D6B"/>
                </a:solidFill>
                <a:ea typeface="+mn-ea"/>
                <a:cs typeface="+mn-cs"/>
              </a:rPr>
              <a:t>Научно-практическая конференция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70D6B"/>
                </a:solidFill>
                <a:ea typeface="+mn-ea"/>
                <a:cs typeface="+mn-cs"/>
              </a:rPr>
              <a:t>«Областная инновационная площадка:  проекты, результаты, перспективы»</a:t>
            </a:r>
            <a:b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2745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10</a:t>
            </a:fld>
            <a:endParaRPr lang="ru-RU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568" y="1036810"/>
            <a:ext cx="9416303" cy="656961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/>
              <a:t>Результат работы творческой группы педагогов и родителей по проекту «Картинная галерея в детском саду»</a:t>
            </a:r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6283" y="772716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15" name="Объект 1">
            <a:extLst>
              <a:ext uri="{FF2B5EF4-FFF2-40B4-BE49-F238E27FC236}">
                <a16:creationId xmlns:a16="http://schemas.microsoft.com/office/drawing/2014/main" id="{77EE2B28-D2F5-AE9E-A904-D4BE09A60D5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328161" y="2356509"/>
            <a:ext cx="3373118" cy="260157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/>
              <a:t>Создание базы данных методических рекомендаций по ознакомлению дошкольников с жанрами живописи </a:t>
            </a:r>
          </a:p>
        </p:txBody>
      </p:sp>
      <p:sp>
        <p:nvSpPr>
          <p:cNvPr id="16" name="Объект 5">
            <a:extLst>
              <a:ext uri="{FF2B5EF4-FFF2-40B4-BE49-F238E27FC236}">
                <a16:creationId xmlns:a16="http://schemas.microsoft.com/office/drawing/2014/main" id="{C582B483-DB49-8B2B-76A0-70319BBA1CA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328161" y="1940561"/>
            <a:ext cx="3373119" cy="415948"/>
          </a:xfrm>
          <a:prstGeom prst="round2Same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</a:rPr>
              <a:t>2 этап</a:t>
            </a:r>
          </a:p>
        </p:txBody>
      </p:sp>
      <p:sp>
        <p:nvSpPr>
          <p:cNvPr id="17" name="Объект 6">
            <a:extLst>
              <a:ext uri="{FF2B5EF4-FFF2-40B4-BE49-F238E27FC236}">
                <a16:creationId xmlns:a16="http://schemas.microsoft.com/office/drawing/2014/main" id="{502DBCDE-FB4B-21FD-9710-B38EEB98B3E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8036901" y="2356509"/>
            <a:ext cx="3413420" cy="260157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/>
              <a:t>Создание банка презентаций для работы с дошкольниками по проекту </a:t>
            </a:r>
          </a:p>
        </p:txBody>
      </p:sp>
      <p:sp>
        <p:nvSpPr>
          <p:cNvPr id="18" name="Объект 7">
            <a:extLst>
              <a:ext uri="{FF2B5EF4-FFF2-40B4-BE49-F238E27FC236}">
                <a16:creationId xmlns:a16="http://schemas.microsoft.com/office/drawing/2014/main" id="{3421251A-AFD4-1B1D-ECD9-C9A2F8EB590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15963" y="2386989"/>
            <a:ext cx="3299461" cy="260157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/>
              <a:t>Подборка диагностических методик по художественно-творческому развитию детей дошкольного возраста в детском саду</a:t>
            </a:r>
          </a:p>
        </p:txBody>
      </p:sp>
      <p:sp>
        <p:nvSpPr>
          <p:cNvPr id="20" name="Объект 8">
            <a:extLst>
              <a:ext uri="{FF2B5EF4-FFF2-40B4-BE49-F238E27FC236}">
                <a16:creationId xmlns:a16="http://schemas.microsoft.com/office/drawing/2014/main" id="{A46623BA-CB0D-3BA9-CAB2-947DF8053C8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15964" y="1971041"/>
            <a:ext cx="3299460" cy="415948"/>
          </a:xfrm>
          <a:prstGeom prst="round2Same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/>
              <a:t>1 этап</a:t>
            </a:r>
          </a:p>
        </p:txBody>
      </p:sp>
      <p:sp>
        <p:nvSpPr>
          <p:cNvPr id="22" name="Объект 11">
            <a:extLst>
              <a:ext uri="{FF2B5EF4-FFF2-40B4-BE49-F238E27FC236}">
                <a16:creationId xmlns:a16="http://schemas.microsoft.com/office/drawing/2014/main" id="{92D03648-5DFE-2734-C5B8-B409B6521CE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8036901" y="1940562"/>
            <a:ext cx="3413420" cy="415948"/>
          </a:xfrm>
          <a:prstGeom prst="round2Same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/>
              <a:t>3 этап</a:t>
            </a:r>
          </a:p>
        </p:txBody>
      </p:sp>
      <p:sp>
        <p:nvSpPr>
          <p:cNvPr id="13" name="Заголовок 3">
            <a:extLst>
              <a:ext uri="{FF2B5EF4-FFF2-40B4-BE49-F238E27FC236}">
                <a16:creationId xmlns:a16="http://schemas.microsoft.com/office/drawing/2014/main" id="{D2C43F62-5227-48D5-8548-44045AB72770}"/>
              </a:ext>
            </a:extLst>
          </p:cNvPr>
          <p:cNvSpPr txBox="1">
            <a:spLocks/>
          </p:cNvSpPr>
          <p:nvPr/>
        </p:nvSpPr>
        <p:spPr>
          <a:xfrm>
            <a:off x="376283" y="246890"/>
            <a:ext cx="6517758" cy="5873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  <a:t>Научно-практическая конференция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  <a:t>«Областная инновационная площадка:  проекты, результаты, перспективы»</a:t>
            </a:r>
            <a:b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485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Рисунок 32">
            <a:extLst>
              <a:ext uri="{FF2B5EF4-FFF2-40B4-BE49-F238E27FC236}">
                <a16:creationId xmlns:a16="http://schemas.microsoft.com/office/drawing/2014/main" id="{ACC501C3-CD36-4425-AC29-772198785F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32" name="Диаграмма 31">
            <a:extLst>
              <a:ext uri="{FF2B5EF4-FFF2-40B4-BE49-F238E27FC236}">
                <a16:creationId xmlns:a16="http://schemas.microsoft.com/office/drawing/2014/main" id="{3D0B7F10-FBDB-4EBA-9A66-B10112CC5FF2}"/>
              </a:ext>
            </a:extLst>
          </p:cNvPr>
          <p:cNvPicPr>
            <a:picLocks noGrp="1" noChangeAspect="1"/>
          </p:cNvPicPr>
          <p:nvPr>
            <p:ph type="chart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/>
      </p:pic>
      <p:pic>
        <p:nvPicPr>
          <p:cNvPr id="20" name="Объект 19">
            <a:extLst>
              <a:ext uri="{FF2B5EF4-FFF2-40B4-BE49-F238E27FC236}">
                <a16:creationId xmlns:a16="http://schemas.microsoft.com/office/drawing/2014/main" id="{4B7F08CC-B3F8-4580-998C-0168D5758863}"/>
              </a:ext>
            </a:extLst>
          </p:cNvPr>
          <p:cNvPicPr>
            <a:picLocks noGrp="1" noChangeAspect="1"/>
          </p:cNvPicPr>
          <p:nvPr>
            <p:ph sz="quarter" idx="2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1648931"/>
            <a:ext cx="3300412" cy="1999625"/>
          </a:xfrm>
        </p:spPr>
      </p:pic>
      <p:pic>
        <p:nvPicPr>
          <p:cNvPr id="26" name="Объект 25">
            <a:extLst>
              <a:ext uri="{FF2B5EF4-FFF2-40B4-BE49-F238E27FC236}">
                <a16:creationId xmlns:a16="http://schemas.microsoft.com/office/drawing/2014/main" id="{6D00D45E-A723-48C0-8846-12A12D5FE5C2}"/>
              </a:ext>
            </a:extLst>
          </p:cNvPr>
          <p:cNvPicPr>
            <a:picLocks noGrp="1" noChangeAspect="1"/>
          </p:cNvPicPr>
          <p:nvPr>
            <p:ph sz="quarter" idx="28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0" t="6878" r="5808" b="7040"/>
          <a:stretch/>
        </p:blipFill>
        <p:spPr>
          <a:xfrm>
            <a:off x="765544" y="4072270"/>
            <a:ext cx="2456122" cy="1851655"/>
          </a:xfrm>
        </p:spPr>
      </p:pic>
      <p:pic>
        <p:nvPicPr>
          <p:cNvPr id="28" name="Объект 27">
            <a:extLst>
              <a:ext uri="{FF2B5EF4-FFF2-40B4-BE49-F238E27FC236}">
                <a16:creationId xmlns:a16="http://schemas.microsoft.com/office/drawing/2014/main" id="{C105A521-1C65-4F09-B5BB-A03E4D32C6FD}"/>
              </a:ext>
            </a:extLst>
          </p:cNvPr>
          <p:cNvPicPr>
            <a:picLocks noGrp="1" noChangeAspect="1"/>
          </p:cNvPicPr>
          <p:nvPr>
            <p:ph sz="quarter" idx="29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3" t="4746" r="6319" b="9031"/>
          <a:stretch/>
        </p:blipFill>
        <p:spPr>
          <a:xfrm>
            <a:off x="9159378" y="1648931"/>
            <a:ext cx="2094614" cy="2091954"/>
          </a:xfrm>
        </p:spPr>
      </p:pic>
      <p:pic>
        <p:nvPicPr>
          <p:cNvPr id="36" name="Объект 35">
            <a:extLst>
              <a:ext uri="{FF2B5EF4-FFF2-40B4-BE49-F238E27FC236}">
                <a16:creationId xmlns:a16="http://schemas.microsoft.com/office/drawing/2014/main" id="{3A336456-E8A4-40CC-84B3-02D2DCD8D25F}"/>
              </a:ext>
            </a:extLst>
          </p:cNvPr>
          <p:cNvPicPr>
            <a:picLocks noGrp="1" noChangeAspect="1"/>
          </p:cNvPicPr>
          <p:nvPr>
            <p:ph sz="quarter" idx="3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625" y="4058890"/>
            <a:ext cx="3300413" cy="1856482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7FAEB0-26C6-46CD-905E-FEB2042D00EC}"/>
              </a:ext>
            </a:extLst>
          </p:cNvPr>
          <p:cNvSpPr txBox="1"/>
          <p:nvPr/>
        </p:nvSpPr>
        <p:spPr>
          <a:xfrm>
            <a:off x="223546" y="862507"/>
            <a:ext cx="111320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Montserrat Medium" panose="00000600000000000000" pitchFamily="2" charset="-52"/>
                <a:cs typeface="Times New Roman" panose="02020603050405020304" pitchFamily="18" charset="0"/>
              </a:rPr>
              <a:t>Работа  дискуссионных площадок  «Картинная галерея в детском саду»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Montserrat Medium" panose="00000600000000000000" pitchFamily="2" charset="-52"/>
                <a:cs typeface="Times New Roman" panose="02020603050405020304" pitchFamily="18" charset="0"/>
              </a:rPr>
              <a:t>ВОО «Воспитатели России» </a:t>
            </a:r>
          </a:p>
        </p:txBody>
      </p:sp>
      <p:sp>
        <p:nvSpPr>
          <p:cNvPr id="13" name="Заголовок 3">
            <a:extLst>
              <a:ext uri="{FF2B5EF4-FFF2-40B4-BE49-F238E27FC236}">
                <a16:creationId xmlns:a16="http://schemas.microsoft.com/office/drawing/2014/main" id="{8A362F0E-356F-491B-9F06-48896E307900}"/>
              </a:ext>
            </a:extLst>
          </p:cNvPr>
          <p:cNvSpPr txBox="1">
            <a:spLocks/>
          </p:cNvSpPr>
          <p:nvPr/>
        </p:nvSpPr>
        <p:spPr>
          <a:xfrm>
            <a:off x="334963" y="275132"/>
            <a:ext cx="6342284" cy="587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4000" dirty="0">
                <a:solidFill>
                  <a:srgbClr val="070D6B"/>
                </a:solidFill>
                <a:ea typeface="+mn-ea"/>
                <a:cs typeface="+mn-cs"/>
              </a:rPr>
              <a:t>Научно-практическая конференция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4000" dirty="0">
                <a:solidFill>
                  <a:srgbClr val="070D6B"/>
                </a:solidFill>
                <a:ea typeface="+mn-ea"/>
                <a:cs typeface="+mn-cs"/>
              </a:rPr>
              <a:t>«Областная инновационная площадка:  проекты, результаты, перспективы»</a:t>
            </a:r>
            <a:br>
              <a:rPr lang="ru-RU" sz="4000" dirty="0">
                <a:solidFill>
                  <a:srgbClr val="070D6B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556EB44-A9D9-4FF5-8DF1-F3D84B66F636}"/>
              </a:ext>
            </a:extLst>
          </p:cNvPr>
          <p:cNvSpPr/>
          <p:nvPr/>
        </p:nvSpPr>
        <p:spPr>
          <a:xfrm>
            <a:off x="10611293" y="275132"/>
            <a:ext cx="1357161" cy="7668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4C38E32-61D7-454A-8775-C3DDA171554B}"/>
              </a:ext>
            </a:extLst>
          </p:cNvPr>
          <p:cNvSpPr/>
          <p:nvPr/>
        </p:nvSpPr>
        <p:spPr>
          <a:xfrm>
            <a:off x="148856" y="6283842"/>
            <a:ext cx="712381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538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ACEC7-D4E7-49A9-99C7-C28166B5401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70D6B">
                    <a:tint val="82000"/>
                  </a:srgbClr>
                </a:solidFill>
                <a:effectLst/>
                <a:uLnTx/>
                <a:uFillTx/>
                <a:latin typeface="Montserrat Medium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70D6B">
                  <a:tint val="82000"/>
                </a:srgbClr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0237E05-3DE0-1F29-B335-DEF6E9E5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568" y="1036810"/>
            <a:ext cx="9416303" cy="656961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/>
              <a:t>Перспективы развития  проекта «Осознанный родитель: инновационные формы работы с семьей»</a:t>
            </a:r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6283" y="772716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9C06AFE0-29E1-4709-8F1B-4485076984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7266931"/>
              </p:ext>
            </p:extLst>
          </p:nvPr>
        </p:nvGraphicFramePr>
        <p:xfrm>
          <a:off x="828838" y="2792745"/>
          <a:ext cx="10371761" cy="3563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010D78E-BE4E-4E51-ABA0-94B08BA4DF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78748" y="3218089"/>
            <a:ext cx="829128" cy="83522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8FF4953-9466-472D-A39C-698BF44D1F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39353" y="2715706"/>
            <a:ext cx="713294" cy="7132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A17DBB5-C341-4641-8C43-0B34E8B77399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90886" y="1877466"/>
            <a:ext cx="573074" cy="731583"/>
          </a:xfrm>
          <a:prstGeom prst="rect">
            <a:avLst/>
          </a:prstGeom>
        </p:spPr>
      </p:pic>
      <p:sp>
        <p:nvSpPr>
          <p:cNvPr id="12" name="Заголовок 3">
            <a:extLst>
              <a:ext uri="{FF2B5EF4-FFF2-40B4-BE49-F238E27FC236}">
                <a16:creationId xmlns:a16="http://schemas.microsoft.com/office/drawing/2014/main" id="{C83087EB-B67B-4FF8-9B9A-61336ABEAC1F}"/>
              </a:ext>
            </a:extLst>
          </p:cNvPr>
          <p:cNvSpPr txBox="1">
            <a:spLocks/>
          </p:cNvSpPr>
          <p:nvPr/>
        </p:nvSpPr>
        <p:spPr>
          <a:xfrm>
            <a:off x="359315" y="327677"/>
            <a:ext cx="6753866" cy="5873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  <a:t>Научно-практическая конференция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  <a:t>«Областная инновационная площадка:  проекты, результаты, перспективы»</a:t>
            </a:r>
            <a:b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5359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>
            <a:extLst>
              <a:ext uri="{FF2B5EF4-FFF2-40B4-BE49-F238E27FC236}">
                <a16:creationId xmlns:a16="http://schemas.microsoft.com/office/drawing/2014/main" id="{7DCF87EC-B47F-4B71-9931-2AAABC2727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Фамилия</a:t>
            </a:r>
          </a:p>
          <a:p>
            <a:r>
              <a:rPr lang="ru-RU" dirty="0"/>
              <a:t>Имя Отчество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8AED4A4-7DD3-4839-8845-A9B706638D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00900" y="5507023"/>
            <a:ext cx="3784426" cy="455365"/>
          </a:xfrm>
        </p:spPr>
        <p:txBody>
          <a:bodyPr>
            <a:noAutofit/>
          </a:bodyPr>
          <a:lstStyle/>
          <a:p>
            <a:r>
              <a:rPr lang="ru-RU" sz="1000" dirty="0"/>
              <a:t>Должность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D5265C7-DA77-4560-84E8-5B059926F3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ru-RU" dirty="0"/>
              <a:t>11.03.2026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66C9D99-390A-583D-AC07-EBBFABA228AC}"/>
              </a:ext>
            </a:extLst>
          </p:cNvPr>
          <p:cNvSpPr/>
          <p:nvPr/>
        </p:nvSpPr>
        <p:spPr>
          <a:xfrm>
            <a:off x="0" y="4350195"/>
            <a:ext cx="12192000" cy="1702965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ABD8370-47FA-B348-6B12-8B8629B34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2850611"/>
            <a:ext cx="3229268" cy="322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одзаголовок 1">
            <a:extLst>
              <a:ext uri="{FF2B5EF4-FFF2-40B4-BE49-F238E27FC236}">
                <a16:creationId xmlns:a16="http://schemas.microsoft.com/office/drawing/2014/main" id="{73EF5B40-612B-41A0-64DA-83D98ECEE776}"/>
              </a:ext>
            </a:extLst>
          </p:cNvPr>
          <p:cNvSpPr txBox="1">
            <a:spLocks/>
          </p:cNvSpPr>
          <p:nvPr/>
        </p:nvSpPr>
        <p:spPr>
          <a:xfrm>
            <a:off x="8117021" y="4598285"/>
            <a:ext cx="3542856" cy="55902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Medium"/>
                <a:ea typeface="+mn-ea"/>
                <a:cs typeface="+mn-cs"/>
              </a:rPr>
              <a:t>Мехедова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Medium"/>
                <a:ea typeface="+mn-ea"/>
                <a:cs typeface="+mn-cs"/>
              </a:rPr>
              <a:t> Елена Александровна</a:t>
            </a:r>
          </a:p>
        </p:txBody>
      </p:sp>
      <p:sp>
        <p:nvSpPr>
          <p:cNvPr id="25" name="Текст 4">
            <a:extLst>
              <a:ext uri="{FF2B5EF4-FFF2-40B4-BE49-F238E27FC236}">
                <a16:creationId xmlns:a16="http://schemas.microsoft.com/office/drawing/2014/main" id="{FF50E248-3520-3DB0-A715-0B045A98AE85}"/>
              </a:ext>
            </a:extLst>
          </p:cNvPr>
          <p:cNvSpPr txBox="1">
            <a:spLocks/>
          </p:cNvSpPr>
          <p:nvPr/>
        </p:nvSpPr>
        <p:spPr>
          <a:xfrm>
            <a:off x="7875451" y="5121428"/>
            <a:ext cx="3784426" cy="4553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Medium"/>
                <a:ea typeface="+mn-ea"/>
                <a:cs typeface="+mn-cs"/>
              </a:rPr>
              <a:t>Старший воспитатель</a:t>
            </a:r>
          </a:p>
        </p:txBody>
      </p:sp>
      <p:pic>
        <p:nvPicPr>
          <p:cNvPr id="26" name="Объект 17">
            <a:extLst>
              <a:ext uri="{FF2B5EF4-FFF2-40B4-BE49-F238E27FC236}">
                <a16:creationId xmlns:a16="http://schemas.microsoft.com/office/drawing/2014/main" id="{49048B2D-3F15-33B2-127B-FAC3E0611B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 flipV="1">
            <a:off x="-63796" y="1004377"/>
            <a:ext cx="1044191" cy="4571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D3434730-8EAD-491E-98C6-D33A85CEB497}"/>
              </a:ext>
            </a:extLst>
          </p:cNvPr>
          <p:cNvSpPr txBox="1">
            <a:spLocks/>
          </p:cNvSpPr>
          <p:nvPr/>
        </p:nvSpPr>
        <p:spPr>
          <a:xfrm>
            <a:off x="2154370" y="2585153"/>
            <a:ext cx="9505507" cy="23614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800" dirty="0">
                <a:solidFill>
                  <a:srgbClr val="002060"/>
                </a:solidFill>
                <a:latin typeface="Montserrat Medium" panose="00000600000000000000" pitchFamily="2" charset="-52"/>
                <a:cs typeface="Times New Roman" panose="02020603050405020304" pitchFamily="18" charset="0"/>
              </a:rPr>
              <a:t>Название учреждения: муниципальное бюджетное дошкольное образовательное учреждение города Ростова-на-Дону «Детский сад № 7»</a:t>
            </a:r>
            <a:endParaRPr lang="en-US" sz="1800" dirty="0">
              <a:solidFill>
                <a:srgbClr val="002060"/>
              </a:solidFill>
              <a:latin typeface="Montserrat Medium" panose="00000600000000000000" pitchFamily="2" charset="-52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  <a:latin typeface="Montserrat Medium" panose="00000600000000000000" pitchFamily="2" charset="-52"/>
                <a:cs typeface="Times New Roman" panose="02020603050405020304" pitchFamily="18" charset="0"/>
              </a:rPr>
              <a:t>Адрес: Ростовская область, г. Ростов-на-Дону, ул. Города Волос, 3</a:t>
            </a: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  <a:latin typeface="Montserrat Medium" panose="00000600000000000000" pitchFamily="2" charset="-52"/>
                <a:cs typeface="Times New Roman" panose="02020603050405020304" pitchFamily="18" charset="0"/>
              </a:rPr>
              <a:t>Телефон: 8 (863)231-81-28</a:t>
            </a: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  <a:latin typeface="Montserrat Medium" panose="00000600000000000000" pitchFamily="2" charset="-52"/>
                <a:cs typeface="Times New Roman" panose="02020603050405020304" pitchFamily="18" charset="0"/>
              </a:rPr>
              <a:t>Сайт учреждения: </a:t>
            </a:r>
            <a:r>
              <a:rPr lang="en-US" sz="1800" dirty="0">
                <a:solidFill>
                  <a:srgbClr val="002060"/>
                </a:solidFill>
                <a:latin typeface="Montserrat Medium" panose="00000600000000000000" pitchFamily="2" charset="-52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https://mbdou7rostov.ru/</a:t>
            </a:r>
            <a:r>
              <a:rPr lang="ru-RU" sz="1800" dirty="0">
                <a:solidFill>
                  <a:srgbClr val="002060"/>
                </a:solidFill>
                <a:latin typeface="Montserrat Medium" panose="00000600000000000000" pitchFamily="2" charset="-52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rgbClr val="002060"/>
              </a:solidFill>
              <a:latin typeface="Montserrat Medium" panose="00000600000000000000" pitchFamily="2" charset="-52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ADBF95A-D7A5-4D1B-A814-A385E6285F53}"/>
              </a:ext>
            </a:extLst>
          </p:cNvPr>
          <p:cNvSpPr/>
          <p:nvPr/>
        </p:nvSpPr>
        <p:spPr>
          <a:xfrm>
            <a:off x="3889306" y="1972072"/>
            <a:ext cx="441338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000" b="1" dirty="0">
                <a:ln/>
                <a:solidFill>
                  <a:srgbClr val="002060"/>
                </a:solidFill>
                <a:latin typeface="Montserrat Medium" panose="00000600000000000000" pitchFamily="2" charset="-52"/>
                <a:cs typeface="Times New Roman" panose="02020603050405020304" pitchFamily="18" charset="0"/>
              </a:rPr>
              <a:t>Приглашаем к сотрудничеству:</a:t>
            </a:r>
          </a:p>
        </p:txBody>
      </p:sp>
      <p:sp>
        <p:nvSpPr>
          <p:cNvPr id="14" name="Заголовок 3">
            <a:extLst>
              <a:ext uri="{FF2B5EF4-FFF2-40B4-BE49-F238E27FC236}">
                <a16:creationId xmlns:a16="http://schemas.microsoft.com/office/drawing/2014/main" id="{8ACF7DA0-3F4C-4BE2-95EF-0C5E235EB76D}"/>
              </a:ext>
            </a:extLst>
          </p:cNvPr>
          <p:cNvSpPr txBox="1">
            <a:spLocks/>
          </p:cNvSpPr>
          <p:nvPr/>
        </p:nvSpPr>
        <p:spPr>
          <a:xfrm>
            <a:off x="715962" y="733548"/>
            <a:ext cx="11040598" cy="5873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srgbClr val="070D6B"/>
                </a:solidFill>
                <a:ea typeface="+mn-ea"/>
                <a:cs typeface="+mn-cs"/>
              </a:rPr>
              <a:t>Научно-практическая конференция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srgbClr val="070D6B"/>
                </a:solidFill>
                <a:ea typeface="+mn-ea"/>
                <a:cs typeface="+mn-cs"/>
              </a:rPr>
              <a:t>«Областная инновационная площадка:  проекты, результаты, перспективы»</a:t>
            </a:r>
            <a:br>
              <a:rPr lang="ru-RU" sz="1800" dirty="0">
                <a:solidFill>
                  <a:srgbClr val="070D6B"/>
                </a:solidFill>
                <a:ea typeface="+mn-ea"/>
                <a:cs typeface="+mn-cs"/>
              </a:rPr>
            </a:b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4050920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>
            <a:extLst>
              <a:ext uri="{FF2B5EF4-FFF2-40B4-BE49-F238E27FC236}">
                <a16:creationId xmlns:a16="http://schemas.microsoft.com/office/drawing/2014/main" id="{7DCF87EC-B47F-4B71-9931-2AAABC2727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Фамилия</a:t>
            </a:r>
          </a:p>
          <a:p>
            <a:r>
              <a:rPr lang="ru-RU" dirty="0"/>
              <a:t>Имя Отчество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8AED4A4-7DD3-4839-8845-A9B706638D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00900" y="5507023"/>
            <a:ext cx="3784426" cy="455365"/>
          </a:xfrm>
        </p:spPr>
        <p:txBody>
          <a:bodyPr>
            <a:noAutofit/>
          </a:bodyPr>
          <a:lstStyle/>
          <a:p>
            <a:r>
              <a:rPr lang="ru-RU" sz="1000" dirty="0"/>
              <a:t>Должность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D5265C7-DA77-4560-84E8-5B059926F3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ru-RU" dirty="0"/>
              <a:t>11.03.2026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66C9D99-390A-583D-AC07-EBBFABA228AC}"/>
              </a:ext>
            </a:extLst>
          </p:cNvPr>
          <p:cNvSpPr/>
          <p:nvPr/>
        </p:nvSpPr>
        <p:spPr>
          <a:xfrm>
            <a:off x="0" y="4350195"/>
            <a:ext cx="12192000" cy="1702965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ABD8370-47FA-B348-6B12-8B8629B34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2797761"/>
            <a:ext cx="3229268" cy="322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Заголовок 5">
            <a:extLst>
              <a:ext uri="{FF2B5EF4-FFF2-40B4-BE49-F238E27FC236}">
                <a16:creationId xmlns:a16="http://schemas.microsoft.com/office/drawing/2014/main" id="{3B54E214-D86B-DCE0-8764-0524DE7BC398}"/>
              </a:ext>
            </a:extLst>
          </p:cNvPr>
          <p:cNvSpPr txBox="1">
            <a:spLocks/>
          </p:cNvSpPr>
          <p:nvPr/>
        </p:nvSpPr>
        <p:spPr>
          <a:xfrm>
            <a:off x="2222562" y="2381772"/>
            <a:ext cx="7746876" cy="119220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Спасибо за внимание</a:t>
            </a:r>
          </a:p>
        </p:txBody>
      </p:sp>
      <p:sp>
        <p:nvSpPr>
          <p:cNvPr id="24" name="Подзаголовок 1">
            <a:extLst>
              <a:ext uri="{FF2B5EF4-FFF2-40B4-BE49-F238E27FC236}">
                <a16:creationId xmlns:a16="http://schemas.microsoft.com/office/drawing/2014/main" id="{73EF5B40-612B-41A0-64DA-83D98ECEE776}"/>
              </a:ext>
            </a:extLst>
          </p:cNvPr>
          <p:cNvSpPr txBox="1">
            <a:spLocks/>
          </p:cNvSpPr>
          <p:nvPr/>
        </p:nvSpPr>
        <p:spPr>
          <a:xfrm>
            <a:off x="8117021" y="4598285"/>
            <a:ext cx="3542856" cy="55902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dirty="0" err="1"/>
              <a:t>Мехедова</a:t>
            </a:r>
            <a:r>
              <a:rPr lang="ru-RU" dirty="0"/>
              <a:t> Елена Александровна</a:t>
            </a:r>
          </a:p>
        </p:txBody>
      </p:sp>
      <p:sp>
        <p:nvSpPr>
          <p:cNvPr id="25" name="Текст 4">
            <a:extLst>
              <a:ext uri="{FF2B5EF4-FFF2-40B4-BE49-F238E27FC236}">
                <a16:creationId xmlns:a16="http://schemas.microsoft.com/office/drawing/2014/main" id="{FF50E248-3520-3DB0-A715-0B045A98AE85}"/>
              </a:ext>
            </a:extLst>
          </p:cNvPr>
          <p:cNvSpPr txBox="1">
            <a:spLocks/>
          </p:cNvSpPr>
          <p:nvPr/>
        </p:nvSpPr>
        <p:spPr>
          <a:xfrm>
            <a:off x="7875451" y="5121428"/>
            <a:ext cx="3784426" cy="4553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600" dirty="0"/>
              <a:t>Старший воспитатель</a:t>
            </a:r>
          </a:p>
        </p:txBody>
      </p:sp>
      <p:pic>
        <p:nvPicPr>
          <p:cNvPr id="26" name="Объект 17">
            <a:extLst>
              <a:ext uri="{FF2B5EF4-FFF2-40B4-BE49-F238E27FC236}">
                <a16:creationId xmlns:a16="http://schemas.microsoft.com/office/drawing/2014/main" id="{49048B2D-3F15-33B2-127B-FAC3E0611B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 flipV="1">
            <a:off x="-63796" y="1004377"/>
            <a:ext cx="1044191" cy="4571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14" name="Заголовок 5">
            <a:extLst>
              <a:ext uri="{FF2B5EF4-FFF2-40B4-BE49-F238E27FC236}">
                <a16:creationId xmlns:a16="http://schemas.microsoft.com/office/drawing/2014/main" id="{3B54E214-D86B-DCE0-8764-0524DE7BC398}"/>
              </a:ext>
            </a:extLst>
          </p:cNvPr>
          <p:cNvSpPr txBox="1">
            <a:spLocks/>
          </p:cNvSpPr>
          <p:nvPr/>
        </p:nvSpPr>
        <p:spPr>
          <a:xfrm>
            <a:off x="1473965" y="3475849"/>
            <a:ext cx="10185912" cy="119220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dirty="0"/>
              <a:t>Семейные ценности: Семья. Корни. Крылья</a:t>
            </a:r>
          </a:p>
        </p:txBody>
      </p:sp>
      <p:sp>
        <p:nvSpPr>
          <p:cNvPr id="16" name="Заголовок 3">
            <a:extLst>
              <a:ext uri="{FF2B5EF4-FFF2-40B4-BE49-F238E27FC236}">
                <a16:creationId xmlns:a16="http://schemas.microsoft.com/office/drawing/2014/main" id="{C2795162-19E3-4AC7-BD91-A4CA8BAD723D}"/>
              </a:ext>
            </a:extLst>
          </p:cNvPr>
          <p:cNvSpPr txBox="1">
            <a:spLocks/>
          </p:cNvSpPr>
          <p:nvPr/>
        </p:nvSpPr>
        <p:spPr>
          <a:xfrm>
            <a:off x="914399" y="704813"/>
            <a:ext cx="10579395" cy="5873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srgbClr val="070D6B"/>
                </a:solidFill>
                <a:ea typeface="+mn-ea"/>
                <a:cs typeface="+mn-cs"/>
              </a:rPr>
              <a:t>Научно-практическая конференция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srgbClr val="070D6B"/>
                </a:solidFill>
                <a:ea typeface="+mn-ea"/>
                <a:cs typeface="+mn-cs"/>
              </a:rPr>
              <a:t>«Областная инновационная площадка:  проекты, результаты, перспективы»</a:t>
            </a:r>
            <a:br>
              <a:rPr lang="ru-RU" sz="2400" dirty="0">
                <a:solidFill>
                  <a:srgbClr val="070D6B"/>
                </a:solidFill>
                <a:ea typeface="+mn-ea"/>
                <a:cs typeface="+mn-cs"/>
              </a:rPr>
            </a:b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196525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2</a:t>
            </a:fld>
            <a:endParaRPr lang="ru-RU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6283" y="772716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20" name="Объект 1">
            <a:extLst>
              <a:ext uri="{FF2B5EF4-FFF2-40B4-BE49-F238E27FC236}">
                <a16:creationId xmlns:a16="http://schemas.microsoft.com/office/drawing/2014/main" id="{CD0EF7AD-7820-4F8A-86DA-089CE4BF0B1A}"/>
              </a:ext>
            </a:extLst>
          </p:cNvPr>
          <p:cNvSpPr txBox="1">
            <a:spLocks/>
          </p:cNvSpPr>
          <p:nvPr/>
        </p:nvSpPr>
        <p:spPr>
          <a:xfrm>
            <a:off x="376283" y="2131377"/>
            <a:ext cx="6340401" cy="4358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ru-RU" sz="2400" dirty="0">
                <a:solidFill>
                  <a:srgbClr val="002060"/>
                </a:solidFill>
              </a:rPr>
              <a:t>«Есть две вещи, которые родители</a:t>
            </a:r>
          </a:p>
          <a:p>
            <a:pPr algn="r">
              <a:lnSpc>
                <a:spcPct val="100000"/>
              </a:lnSpc>
            </a:pPr>
            <a:r>
              <a:rPr lang="ru-RU" sz="2400" dirty="0">
                <a:solidFill>
                  <a:srgbClr val="002060"/>
                </a:solidFill>
              </a:rPr>
              <a:t> должны дать своим детям: </a:t>
            </a:r>
          </a:p>
          <a:p>
            <a:pPr algn="r">
              <a:lnSpc>
                <a:spcPct val="100000"/>
              </a:lnSpc>
            </a:pPr>
            <a:r>
              <a:rPr lang="ru-RU" sz="2400" dirty="0">
                <a:solidFill>
                  <a:srgbClr val="002060"/>
                </a:solidFill>
              </a:rPr>
              <a:t>корни и крылья» </a:t>
            </a:r>
          </a:p>
          <a:p>
            <a:pPr algn="r"/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Иоганн Вольфганг Гёте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653" y="1134533"/>
            <a:ext cx="4587347" cy="5206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3">
            <a:extLst>
              <a:ext uri="{FF2B5EF4-FFF2-40B4-BE49-F238E27FC236}">
                <a16:creationId xmlns:a16="http://schemas.microsoft.com/office/drawing/2014/main" id="{2E67C84B-7EF5-4C3B-800E-5F884F1B7959}"/>
              </a:ext>
            </a:extLst>
          </p:cNvPr>
          <p:cNvSpPr txBox="1">
            <a:spLocks/>
          </p:cNvSpPr>
          <p:nvPr/>
        </p:nvSpPr>
        <p:spPr>
          <a:xfrm>
            <a:off x="376283" y="246890"/>
            <a:ext cx="5380038" cy="5873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200">
                <a:solidFill>
                  <a:srgbClr val="070D6B"/>
                </a:solidFill>
                <a:ea typeface="+mn-ea"/>
                <a:cs typeface="+mn-cs"/>
              </a:rPr>
              <a:t>Научно-практическая конференция «Областная инновационная площадка:  проекты, результаты, перспективы»</a:t>
            </a:r>
            <a:br>
              <a:rPr lang="ru-RU" sz="1200">
                <a:solidFill>
                  <a:srgbClr val="070D6B"/>
                </a:solidFill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663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3</a:t>
            </a:fld>
            <a:endParaRPr lang="ru-RU"/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6283" y="772716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6F3EFA0C-1142-E809-24D6-95B1E69785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2308435"/>
              </p:ext>
            </p:extLst>
          </p:nvPr>
        </p:nvGraphicFramePr>
        <p:xfrm>
          <a:off x="541867" y="1124512"/>
          <a:ext cx="4883150" cy="421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9F608DA1-6C72-275F-4265-B1FE5827BE3D}"/>
              </a:ext>
            </a:extLst>
          </p:cNvPr>
          <p:cNvSpPr txBox="1"/>
          <p:nvPr/>
        </p:nvSpPr>
        <p:spPr>
          <a:xfrm>
            <a:off x="9055100" y="1124512"/>
            <a:ext cx="26289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</a:rPr>
              <a:t>Текст, текст, текст, текст.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094DF6-1D0E-4573-B5FD-0D20F953BD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8382" y="1124512"/>
            <a:ext cx="5127180" cy="4212701"/>
          </a:xfrm>
          <a:prstGeom prst="rect">
            <a:avLst/>
          </a:prstGeom>
        </p:spPr>
      </p:pic>
      <p:sp>
        <p:nvSpPr>
          <p:cNvPr id="11" name="Заголовок 3">
            <a:extLst>
              <a:ext uri="{FF2B5EF4-FFF2-40B4-BE49-F238E27FC236}">
                <a16:creationId xmlns:a16="http://schemas.microsoft.com/office/drawing/2014/main" id="{1C325AF6-DC9F-4B41-989E-1473FDC50FB3}"/>
              </a:ext>
            </a:extLst>
          </p:cNvPr>
          <p:cNvSpPr txBox="1">
            <a:spLocks/>
          </p:cNvSpPr>
          <p:nvPr/>
        </p:nvSpPr>
        <p:spPr>
          <a:xfrm>
            <a:off x="376282" y="246890"/>
            <a:ext cx="6396657" cy="5873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  <a:t>Научно-практическая конференция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  <a:t>«Областная инновационная площадка:  проекты, результаты, перспективы»</a:t>
            </a:r>
            <a:b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486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FA5D9F07-DB2F-4883-87D5-80CD464086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4088869"/>
              </p:ext>
            </p:extLst>
          </p:nvPr>
        </p:nvGraphicFramePr>
        <p:xfrm>
          <a:off x="468454" y="1478156"/>
          <a:ext cx="11151013" cy="5091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DE51AEF-0C2A-47A8-B572-77277D571744}"/>
              </a:ext>
            </a:extLst>
          </p:cNvPr>
          <p:cNvSpPr/>
          <p:nvPr/>
        </p:nvSpPr>
        <p:spPr>
          <a:xfrm>
            <a:off x="1060427" y="916878"/>
            <a:ext cx="1022106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Montserrat Medium" panose="00000600000000000000" pitchFamily="2" charset="-52"/>
                <a:ea typeface="Calibri" panose="020F0502020204030204" pitchFamily="34" charset="0"/>
              </a:rPr>
              <a:t>Проект  «Осознанный родитель: инновационные формы работы с семьей»</a:t>
            </a:r>
            <a:endParaRPr lang="ru-RU" sz="20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Montserrat Medium" panose="00000600000000000000" pitchFamily="2" charset="-52"/>
            </a:endParaRPr>
          </a:p>
        </p:txBody>
      </p:sp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FF0DAE1F-7B39-44D3-865A-C240EBEC4BBC}"/>
              </a:ext>
            </a:extLst>
          </p:cNvPr>
          <p:cNvSpPr txBox="1">
            <a:spLocks/>
          </p:cNvSpPr>
          <p:nvPr/>
        </p:nvSpPr>
        <p:spPr>
          <a:xfrm>
            <a:off x="468454" y="248919"/>
            <a:ext cx="6443330" cy="5873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  <a:t>Научно-практическая конференция </a:t>
            </a:r>
            <a:b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</a:br>
            <a: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  <a:t>«Областная инновационная площадка:  проекты, результаты, перспективы»</a:t>
            </a:r>
            <a:b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3806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21BC9CFC-EA3F-4DCB-859D-EDE333D933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1602844"/>
              </p:ext>
            </p:extLst>
          </p:nvPr>
        </p:nvGraphicFramePr>
        <p:xfrm>
          <a:off x="2220329" y="1667934"/>
          <a:ext cx="7751337" cy="4724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F08951F-72E1-4889-81FE-00936290D690}"/>
              </a:ext>
            </a:extLst>
          </p:cNvPr>
          <p:cNvSpPr/>
          <p:nvPr/>
        </p:nvSpPr>
        <p:spPr>
          <a:xfrm>
            <a:off x="2751682" y="1022397"/>
            <a:ext cx="685796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002060"/>
                </a:solidFill>
                <a:latin typeface="Montserrat Medium" panose="00000600000000000000" pitchFamily="2" charset="-52"/>
                <a:cs typeface="Times New Roman" panose="02020603050405020304" pitchFamily="18" charset="0"/>
              </a:rPr>
              <a:t>Система управления инновационным процессом</a:t>
            </a:r>
          </a:p>
        </p:txBody>
      </p:sp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F4B13056-C30B-47CF-8320-2E82C5A090FF}"/>
              </a:ext>
            </a:extLst>
          </p:cNvPr>
          <p:cNvSpPr txBox="1">
            <a:spLocks/>
          </p:cNvSpPr>
          <p:nvPr/>
        </p:nvSpPr>
        <p:spPr>
          <a:xfrm>
            <a:off x="334963" y="259808"/>
            <a:ext cx="6459242" cy="5873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  <a:t>Научно-практическая конференция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  <a:t>«Областная инновационная площадка:  проекты, результаты, перспективы»</a:t>
            </a:r>
            <a:b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485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B0BB8E04-9550-45B1-ADBE-765B397BCE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8926731"/>
              </p:ext>
            </p:extLst>
          </p:nvPr>
        </p:nvGraphicFramePr>
        <p:xfrm>
          <a:off x="1007532" y="1498600"/>
          <a:ext cx="9990873" cy="51444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45D1ECB-62D9-431D-8381-1C6D5357B962}"/>
              </a:ext>
            </a:extLst>
          </p:cNvPr>
          <p:cNvSpPr/>
          <p:nvPr/>
        </p:nvSpPr>
        <p:spPr>
          <a:xfrm>
            <a:off x="1583266" y="787603"/>
            <a:ext cx="960119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002060"/>
                </a:solidFill>
                <a:latin typeface="Montserrat Medium" panose="00000600000000000000" pitchFamily="2" charset="-52"/>
                <a:cs typeface="Times New Roman" panose="02020603050405020304" pitchFamily="18" charset="0"/>
              </a:rPr>
              <a:t>Интеграция проекта «Осознанный Родитель» </a:t>
            </a:r>
          </a:p>
          <a:p>
            <a:pPr algn="ctr"/>
            <a:r>
              <a:rPr lang="ru-RU" sz="2000" b="1" dirty="0">
                <a:ln w="0"/>
                <a:solidFill>
                  <a:srgbClr val="002060"/>
                </a:solidFill>
                <a:latin typeface="Montserrat Medium" panose="00000600000000000000" pitchFamily="2" charset="-52"/>
                <a:cs typeface="Times New Roman" panose="02020603050405020304" pitchFamily="18" charset="0"/>
              </a:rPr>
              <a:t>с другими инновационными проектами </a:t>
            </a:r>
          </a:p>
        </p:txBody>
      </p:sp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97DA7BAC-BA19-4543-94FA-33E5D42024B4}"/>
              </a:ext>
            </a:extLst>
          </p:cNvPr>
          <p:cNvSpPr txBox="1">
            <a:spLocks/>
          </p:cNvSpPr>
          <p:nvPr/>
        </p:nvSpPr>
        <p:spPr>
          <a:xfrm>
            <a:off x="334962" y="259808"/>
            <a:ext cx="6437977" cy="5873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  <a:t>Научно-практическая конференция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  <a:t>«Областная инновационная площадка:  проекты, результаты, перспективы»</a:t>
            </a:r>
            <a:b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6850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935E513-176B-4BAC-A864-F3E7C6E7BD94}"/>
              </a:ext>
            </a:extLst>
          </p:cNvPr>
          <p:cNvSpPr/>
          <p:nvPr/>
        </p:nvSpPr>
        <p:spPr>
          <a:xfrm>
            <a:off x="1337598" y="724210"/>
            <a:ext cx="951680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002060"/>
                </a:solidFill>
                <a:latin typeface="Montserrat Medium" panose="00000600000000000000" pitchFamily="2" charset="-52"/>
                <a:cs typeface="Times New Roman" panose="02020603050405020304" pitchFamily="18" charset="0"/>
              </a:rPr>
              <a:t>Проект «Картинная Галерея в детском саду»</a:t>
            </a:r>
            <a:r>
              <a:rPr lang="ru-RU" sz="2800" b="1" dirty="0">
                <a:ln w="0"/>
                <a:solidFill>
                  <a:srgbClr val="002060"/>
                </a:solidFill>
                <a:latin typeface="Montserrat Medium" panose="00000600000000000000" pitchFamily="2" charset="-52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B5FE7045-159A-4B7B-B235-465086E547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4892535"/>
              </p:ext>
            </p:extLst>
          </p:nvPr>
        </p:nvGraphicFramePr>
        <p:xfrm>
          <a:off x="1397000" y="1430867"/>
          <a:ext cx="9592733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0CAFAF4F-B833-4913-9B9D-801985379624}"/>
              </a:ext>
            </a:extLst>
          </p:cNvPr>
          <p:cNvSpPr txBox="1">
            <a:spLocks/>
          </p:cNvSpPr>
          <p:nvPr/>
        </p:nvSpPr>
        <p:spPr>
          <a:xfrm>
            <a:off x="334963" y="259808"/>
            <a:ext cx="6395446" cy="5873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  <a:t>Научно-практическая конференция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  <a:t>«Областная инновационная площадка:  проекты, результаты, перспективы»</a:t>
            </a:r>
            <a:b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0959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FF9E4-55CD-4218-A7BC-6CFE9B8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>
                <a:solidFill>
                  <a:srgbClr val="070D6B">
                    <a:tint val="82000"/>
                  </a:srgbClr>
                </a:solidFill>
              </a:rPr>
              <a:pPr/>
              <a:t>8</a:t>
            </a:fld>
            <a:endParaRPr lang="ru-RU">
              <a:solidFill>
                <a:srgbClr val="070D6B">
                  <a:tint val="82000"/>
                </a:srgbClr>
              </a:solidFill>
            </a:endParaRPr>
          </a:p>
        </p:txBody>
      </p:sp>
      <p:pic>
        <p:nvPicPr>
          <p:cNvPr id="19" name="Объект 17">
            <a:extLst>
              <a:ext uri="{FF2B5EF4-FFF2-40B4-BE49-F238E27FC236}">
                <a16:creationId xmlns:a16="http://schemas.microsoft.com/office/drawing/2014/main" id="{75A618E5-302A-4155-8AA6-F77D987F91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6283" y="772716"/>
            <a:ext cx="1405731" cy="61549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</p:pic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6F3EFA0C-1142-E809-24D6-95B1E69785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6976594"/>
              </p:ext>
            </p:extLst>
          </p:nvPr>
        </p:nvGraphicFramePr>
        <p:xfrm>
          <a:off x="541866" y="1124512"/>
          <a:ext cx="4893733" cy="4328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9F608DA1-6C72-275F-4265-B1FE5827BE3D}"/>
              </a:ext>
            </a:extLst>
          </p:cNvPr>
          <p:cNvSpPr txBox="1"/>
          <p:nvPr/>
        </p:nvSpPr>
        <p:spPr>
          <a:xfrm>
            <a:off x="9055100" y="1124512"/>
            <a:ext cx="26289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prstClr val="white"/>
                </a:solidFill>
              </a:rPr>
              <a:t>Текст, текст, текст, текст.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6F3EFA0C-1142-E809-24D6-95B1E69785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0801311"/>
              </p:ext>
            </p:extLst>
          </p:nvPr>
        </p:nvGraphicFramePr>
        <p:xfrm>
          <a:off x="6331295" y="1124512"/>
          <a:ext cx="4883150" cy="4174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Заголовок 3">
            <a:extLst>
              <a:ext uri="{FF2B5EF4-FFF2-40B4-BE49-F238E27FC236}">
                <a16:creationId xmlns:a16="http://schemas.microsoft.com/office/drawing/2014/main" id="{2006BEDF-0B75-4D5C-9910-501BEF0B82E4}"/>
              </a:ext>
            </a:extLst>
          </p:cNvPr>
          <p:cNvSpPr txBox="1">
            <a:spLocks/>
          </p:cNvSpPr>
          <p:nvPr/>
        </p:nvSpPr>
        <p:spPr>
          <a:xfrm>
            <a:off x="368153" y="246890"/>
            <a:ext cx="6745027" cy="5873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  <a:t>Научно-практическая конференция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  <a:t>«Областная инновационная площадка:  проекты, результаты, перспективы»</a:t>
            </a:r>
            <a:b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7398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Объект 9">
            <a:extLst>
              <a:ext uri="{FF2B5EF4-FFF2-40B4-BE49-F238E27FC236}">
                <a16:creationId xmlns:a16="http://schemas.microsoft.com/office/drawing/2014/main" id="{6F3EFA0C-1142-E809-24D6-95B1E69785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0485283"/>
              </p:ext>
            </p:extLst>
          </p:nvPr>
        </p:nvGraphicFramePr>
        <p:xfrm>
          <a:off x="6561666" y="1124512"/>
          <a:ext cx="5122334" cy="421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Объект 9">
            <a:extLst>
              <a:ext uri="{FF2B5EF4-FFF2-40B4-BE49-F238E27FC236}">
                <a16:creationId xmlns:a16="http://schemas.microsoft.com/office/drawing/2014/main" id="{6F3EFA0C-1142-E809-24D6-95B1E69785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8548573"/>
              </p:ext>
            </p:extLst>
          </p:nvPr>
        </p:nvGraphicFramePr>
        <p:xfrm>
          <a:off x="1007532" y="1259979"/>
          <a:ext cx="5122334" cy="421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351E8166-3919-44F7-B741-CEFA0CF5C84A}"/>
              </a:ext>
            </a:extLst>
          </p:cNvPr>
          <p:cNvSpPr txBox="1">
            <a:spLocks/>
          </p:cNvSpPr>
          <p:nvPr/>
        </p:nvSpPr>
        <p:spPr>
          <a:xfrm>
            <a:off x="393405" y="340833"/>
            <a:ext cx="6528390" cy="5873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  <a:t>Научно-практическая конференция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  <a:t>«Областная инновационная площадка:  проекты, результаты, перспективы»</a:t>
            </a:r>
            <a:br>
              <a:rPr lang="ru-RU" sz="1200" dirty="0">
                <a:solidFill>
                  <a:srgbClr val="070D6B"/>
                </a:solidFill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1490257"/>
      </p:ext>
    </p:extLst>
  </p:cSld>
  <p:clrMapOvr>
    <a:masterClrMapping/>
  </p:clrMapOvr>
</p:sld>
</file>

<file path=ppt/theme/theme1.xml><?xml version="1.0" encoding="utf-8"?>
<a:theme xmlns:a="http://schemas.openxmlformats.org/drawingml/2006/main" name="110 лет ЮФУ">
  <a:themeElements>
    <a:clrScheme name="ЮФУ 110-летие">
      <a:dk1>
        <a:srgbClr val="070D6B"/>
      </a:dk1>
      <a:lt1>
        <a:sysClr val="window" lastClr="FFFFFF"/>
      </a:lt1>
      <a:dk2>
        <a:srgbClr val="000000"/>
      </a:dk2>
      <a:lt2>
        <a:srgbClr val="E8E8E8"/>
      </a:lt2>
      <a:accent1>
        <a:srgbClr val="E13855"/>
      </a:accent1>
      <a:accent2>
        <a:srgbClr val="070D6B"/>
      </a:accent2>
      <a:accent3>
        <a:srgbClr val="EE115F"/>
      </a:accent3>
      <a:accent4>
        <a:srgbClr val="1D4992"/>
      </a:accent4>
      <a:accent5>
        <a:srgbClr val="003F99"/>
      </a:accent5>
      <a:accent6>
        <a:srgbClr val="FF1F33"/>
      </a:accent6>
      <a:hlink>
        <a:srgbClr val="404040"/>
      </a:hlink>
      <a:folHlink>
        <a:srgbClr val="A6A6A6"/>
      </a:folHlink>
    </a:clrScheme>
    <a:fontScheme name="Другая 1">
      <a:majorFont>
        <a:latin typeface="Montserrat Medium"/>
        <a:ea typeface=""/>
        <a:cs typeface=""/>
      </a:majorFont>
      <a:minorFont>
        <a:latin typeface="Montserrat Medium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/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10 лет ЮФУ + Приоритет">
  <a:themeElements>
    <a:clrScheme name="ЮФУ 110-летие">
      <a:dk1>
        <a:srgbClr val="070D6B"/>
      </a:dk1>
      <a:lt1>
        <a:sysClr val="window" lastClr="FFFFFF"/>
      </a:lt1>
      <a:dk2>
        <a:srgbClr val="000000"/>
      </a:dk2>
      <a:lt2>
        <a:srgbClr val="E8E8E8"/>
      </a:lt2>
      <a:accent1>
        <a:srgbClr val="E13855"/>
      </a:accent1>
      <a:accent2>
        <a:srgbClr val="070D6B"/>
      </a:accent2>
      <a:accent3>
        <a:srgbClr val="EE115F"/>
      </a:accent3>
      <a:accent4>
        <a:srgbClr val="1D4992"/>
      </a:accent4>
      <a:accent5>
        <a:srgbClr val="003F99"/>
      </a:accent5>
      <a:accent6>
        <a:srgbClr val="FF1F33"/>
      </a:accent6>
      <a:hlink>
        <a:srgbClr val="404040"/>
      </a:hlink>
      <a:folHlink>
        <a:srgbClr val="A6A6A6"/>
      </a:folHlink>
    </a:clrScheme>
    <a:fontScheme name="Другая 1">
      <a:majorFont>
        <a:latin typeface="Montserrat Medium"/>
        <a:ea typeface=""/>
        <a:cs typeface=""/>
      </a:majorFont>
      <a:minorFont>
        <a:latin typeface="Montserra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110 лет ЮФУ">
  <a:themeElements>
    <a:clrScheme name="ЮФУ 110-летие">
      <a:dk1>
        <a:srgbClr val="070D6B"/>
      </a:dk1>
      <a:lt1>
        <a:sysClr val="window" lastClr="FFFFFF"/>
      </a:lt1>
      <a:dk2>
        <a:srgbClr val="000000"/>
      </a:dk2>
      <a:lt2>
        <a:srgbClr val="E8E8E8"/>
      </a:lt2>
      <a:accent1>
        <a:srgbClr val="E13855"/>
      </a:accent1>
      <a:accent2>
        <a:srgbClr val="070D6B"/>
      </a:accent2>
      <a:accent3>
        <a:srgbClr val="EE115F"/>
      </a:accent3>
      <a:accent4>
        <a:srgbClr val="1D4992"/>
      </a:accent4>
      <a:accent5>
        <a:srgbClr val="003F99"/>
      </a:accent5>
      <a:accent6>
        <a:srgbClr val="FF1F33"/>
      </a:accent6>
      <a:hlink>
        <a:srgbClr val="404040"/>
      </a:hlink>
      <a:folHlink>
        <a:srgbClr val="A6A6A6"/>
      </a:folHlink>
    </a:clrScheme>
    <a:fontScheme name="Другая 1">
      <a:majorFont>
        <a:latin typeface="Montserrat Medium"/>
        <a:ea typeface=""/>
        <a:cs typeface=""/>
      </a:majorFont>
      <a:minorFont>
        <a:latin typeface="Montserrat Medium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/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ЮФУ 110-летие">
    <a:dk1>
      <a:srgbClr val="070D6B"/>
    </a:dk1>
    <a:lt1>
      <a:sysClr val="window" lastClr="FFFFFF"/>
    </a:lt1>
    <a:dk2>
      <a:srgbClr val="000000"/>
    </a:dk2>
    <a:lt2>
      <a:srgbClr val="E8E8E8"/>
    </a:lt2>
    <a:accent1>
      <a:srgbClr val="E13855"/>
    </a:accent1>
    <a:accent2>
      <a:srgbClr val="070D6B"/>
    </a:accent2>
    <a:accent3>
      <a:srgbClr val="EE115F"/>
    </a:accent3>
    <a:accent4>
      <a:srgbClr val="1D4992"/>
    </a:accent4>
    <a:accent5>
      <a:srgbClr val="003F99"/>
    </a:accent5>
    <a:accent6>
      <a:srgbClr val="FF1F33"/>
    </a:accent6>
    <a:hlink>
      <a:srgbClr val="404040"/>
    </a:hlink>
    <a:folHlink>
      <a:srgbClr val="A6A6A6"/>
    </a:folHlink>
  </a:clrScheme>
  <a:fontScheme name="Другая 1">
    <a:majorFont>
      <a:latin typeface="Montserrat Medium"/>
      <a:ea typeface=""/>
      <a:cs typeface=""/>
    </a:majorFont>
    <a:minorFont>
      <a:latin typeface="Montserrat Medium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ЮФУ 110-летие">
    <a:dk1>
      <a:srgbClr val="070D6B"/>
    </a:dk1>
    <a:lt1>
      <a:sysClr val="window" lastClr="FFFFFF"/>
    </a:lt1>
    <a:dk2>
      <a:srgbClr val="000000"/>
    </a:dk2>
    <a:lt2>
      <a:srgbClr val="E8E8E8"/>
    </a:lt2>
    <a:accent1>
      <a:srgbClr val="E13855"/>
    </a:accent1>
    <a:accent2>
      <a:srgbClr val="070D6B"/>
    </a:accent2>
    <a:accent3>
      <a:srgbClr val="EE115F"/>
    </a:accent3>
    <a:accent4>
      <a:srgbClr val="1D4992"/>
    </a:accent4>
    <a:accent5>
      <a:srgbClr val="003F99"/>
    </a:accent5>
    <a:accent6>
      <a:srgbClr val="FF1F33"/>
    </a:accent6>
    <a:hlink>
      <a:srgbClr val="404040"/>
    </a:hlink>
    <a:folHlink>
      <a:srgbClr val="A6A6A6"/>
    </a:folHlink>
  </a:clrScheme>
  <a:fontScheme name="Другая 1">
    <a:majorFont>
      <a:latin typeface="Montserrat Medium"/>
      <a:ea typeface=""/>
      <a:cs typeface=""/>
    </a:majorFont>
    <a:minorFont>
      <a:latin typeface="Montserrat Medium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E811E8F5044A544BB83052605B5A59F4" ma:contentTypeVersion="16" ma:contentTypeDescription="Создание документа." ma:contentTypeScope="" ma:versionID="c0e8b6f85efc53418d7b548a17a7cd47">
  <xsd:schema xmlns:xsd="http://www.w3.org/2001/XMLSchema" xmlns:xs="http://www.w3.org/2001/XMLSchema" xmlns:p="http://schemas.microsoft.com/office/2006/metadata/properties" xmlns:ns3="bf9d1361-2d82-42d1-9788-39eb0c1f465e" xmlns:ns4="bf08894f-036c-4d75-817d-af539e9f3692" targetNamespace="http://schemas.microsoft.com/office/2006/metadata/properties" ma:root="true" ma:fieldsID="37ac7b825bc7955317c07465d5f1c896" ns3:_="" ns4:_="">
    <xsd:import namespace="bf9d1361-2d82-42d1-9788-39eb0c1f465e"/>
    <xsd:import namespace="bf08894f-036c-4d75-817d-af539e9f369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LengthInSeconds" minOccurs="0"/>
                <xsd:element ref="ns4:MediaServiceOCR" minOccurs="0"/>
                <xsd:element ref="ns4:_activity" minOccurs="0"/>
                <xsd:element ref="ns4:MediaServiceSearchProperties" minOccurs="0"/>
                <xsd:element ref="ns4:MediaServiceObjectDetectorVersions" minOccurs="0"/>
                <xsd:element ref="ns4:MediaServiceSystemTag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9d1361-2d82-42d1-9788-39eb0c1f465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Хэш подсказки о совместном доступе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08894f-036c-4d75-817d-af539e9f36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f08894f-036c-4d75-817d-af539e9f3692" xsi:nil="true"/>
  </documentManagement>
</p:properties>
</file>

<file path=customXml/itemProps1.xml><?xml version="1.0" encoding="utf-8"?>
<ds:datastoreItem xmlns:ds="http://schemas.openxmlformats.org/officeDocument/2006/customXml" ds:itemID="{5EB96BED-9499-4C4A-A92D-FF667A82ED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9d1361-2d82-42d1-9788-39eb0c1f465e"/>
    <ds:schemaRef ds:uri="bf08894f-036c-4d75-817d-af539e9f36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D1893F-DE91-4D6E-AF6E-F137A860B53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ACD67D3-7634-453B-9F0C-BD39632188C0}">
  <ds:schemaRefs>
    <ds:schemaRef ds:uri="bf9d1361-2d82-42d1-9788-39eb0c1f465e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bf08894f-036c-4d75-817d-af539e9f3692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2761</TotalTime>
  <Words>695</Words>
  <Application>Microsoft Office PowerPoint</Application>
  <PresentationFormat>Широкоэкранный</PresentationFormat>
  <Paragraphs>114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Aptos</vt:lpstr>
      <vt:lpstr>Times New Roman</vt:lpstr>
      <vt:lpstr>Montserrat Medium</vt:lpstr>
      <vt:lpstr>Montserrat</vt:lpstr>
      <vt:lpstr>110 лет ЮФУ</vt:lpstr>
      <vt:lpstr>110 лет ЮФУ + Приоритет</vt:lpstr>
      <vt:lpstr>1_110 лет ЮФУ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 работы творческой группы педагогов и родителей по проекту «Картинная галерея в детском саду»</vt:lpstr>
      <vt:lpstr>Презентация PowerPoint</vt:lpstr>
      <vt:lpstr>Перспективы развития  проекта «Осознанный родитель: инновационные формы работы с семьей»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ИТОГАХ ДИЗАЙНА В ЮФУ</dc:title>
  <dc:creator>Гукасян Артем Анатольевич</dc:creator>
  <cp:lastModifiedBy>Елена</cp:lastModifiedBy>
  <cp:revision>101</cp:revision>
  <dcterms:created xsi:type="dcterms:W3CDTF">2025-03-02T15:58:03Z</dcterms:created>
  <dcterms:modified xsi:type="dcterms:W3CDTF">2026-03-10T16:42:06Z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0x010100E811E8F5044A544BB83052605B5A59F4</vt:lpwstr>
  </property>
</Properties>
</file>